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8"/>
  </p:notesMasterIdLst>
  <p:sldIdLst>
    <p:sldId id="2147483206" r:id="rId5"/>
    <p:sldId id="2147483207" r:id="rId6"/>
    <p:sldId id="214748321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727B81A-195B-2CA6-F9C4-079DE80C1184}" name="Tavares-Rixon, Danielle (H&amp;B, Herston)" initials="DT" userId="S::tav013@csiro.au::0c784b68-5724-4554-b86d-88afa1d092cd" providerId="AD"/>
  <p188:author id="{B56FADE5-8B98-4DEA-B2D3-F51BFCB8B251}" name="Madison Vedelago" initials="MV" userId="S::madison@vedcongroup.com.au::6b68f5c4-f279-4f53-8a35-0b148037c0ca"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EDC78D-FFF0-4C94-BC22-31782E9A06F2}" v="1255" dt="2025-09-09T22:59:33.775"/>
    <p1510:client id="{F287CBA6-253D-1447-A4DE-FC86782F404A}" v="2" dt="2025-09-10T06:09:56.2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41" autoAdjust="0"/>
    <p:restoredTop sz="94694"/>
  </p:normalViewPr>
  <p:slideViewPr>
    <p:cSldViewPr snapToGrid="0">
      <p:cViewPr varScale="1">
        <p:scale>
          <a:sx n="117" d="100"/>
          <a:sy n="117" d="100"/>
        </p:scale>
        <p:origin x="79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EF4FFF-3640-4CB4-83C9-7E73D3D7F4D9}" type="datetimeFigureOut">
              <a:rPr lang="en-AU" smtClean="0"/>
              <a:t>10/9/2025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D140E7-7F92-4B0B-B1A4-D40D1587E413}" type="slidenum">
              <a:rPr lang="en-AU" smtClean="0"/>
              <a:t>‹#›</a:t>
            </a:fld>
            <a:endParaRPr lang="en-AU"/>
          </a:p>
        </p:txBody>
      </p:sp>
    </p:spTree>
    <p:extLst>
      <p:ext uri="{BB962C8B-B14F-4D97-AF65-F5344CB8AC3E}">
        <p14:creationId xmlns:p14="http://schemas.microsoft.com/office/powerpoint/2010/main" val="1704336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FD0DE3-C186-9649-B738-FD53AC94BF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7978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375221-09DF-4161-1E89-B0D29FA5C6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F89A66-A87B-AC4E-EBBA-D371CF7140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0C94E0-7EF9-3449-683D-AA96070F5D5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5C8C172-E742-9590-74E7-BC1CA123679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FD0DE3-C186-9649-B738-FD53AC94BF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869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7CFCDE-4C0E-152C-8D8F-09C5A25560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55D0E2-A6AA-B875-75D0-162506AEA5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8B88D8-B744-CFAE-31D4-E007F10FFC8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C6C0ED5-DD61-672D-8275-41EBBA4CBDA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FD0DE3-C186-9649-B738-FD53AC94BF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2949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jpeg"/><Relationship Id="rId18" Type="http://schemas.openxmlformats.org/officeDocument/2006/relationships/image" Target="../media/image24.jpeg"/><Relationship Id="rId3" Type="http://schemas.openxmlformats.org/officeDocument/2006/relationships/image" Target="../media/image9.jpeg"/><Relationship Id="rId21" Type="http://schemas.openxmlformats.org/officeDocument/2006/relationships/image" Target="../media/image27.jpeg"/><Relationship Id="rId7" Type="http://schemas.openxmlformats.org/officeDocument/2006/relationships/image" Target="../media/image13.png"/><Relationship Id="rId12" Type="http://schemas.openxmlformats.org/officeDocument/2006/relationships/image" Target="../media/image18.jpeg"/><Relationship Id="rId17" Type="http://schemas.openxmlformats.org/officeDocument/2006/relationships/image" Target="../media/image23.jpeg"/><Relationship Id="rId2" Type="http://schemas.openxmlformats.org/officeDocument/2006/relationships/hyperlink" Target="mailto:FHIR@csiro.au" TargetMode="External"/><Relationship Id="rId16" Type="http://schemas.openxmlformats.org/officeDocument/2006/relationships/image" Target="../media/image22.jpeg"/><Relationship Id="rId20" Type="http://schemas.openxmlformats.org/officeDocument/2006/relationships/image" Target="../media/image26.jpeg"/><Relationship Id="rId1" Type="http://schemas.openxmlformats.org/officeDocument/2006/relationships/slideMaster" Target="../slideMasters/slideMaster1.xml"/><Relationship Id="rId6" Type="http://schemas.openxmlformats.org/officeDocument/2006/relationships/image" Target="../media/image12.jpeg"/><Relationship Id="rId11" Type="http://schemas.openxmlformats.org/officeDocument/2006/relationships/image" Target="../media/image17.png"/><Relationship Id="rId24" Type="http://schemas.openxmlformats.org/officeDocument/2006/relationships/image" Target="../media/image30.jpeg"/><Relationship Id="rId5" Type="http://schemas.openxmlformats.org/officeDocument/2006/relationships/image" Target="../media/image11.jpeg"/><Relationship Id="rId15" Type="http://schemas.openxmlformats.org/officeDocument/2006/relationships/image" Target="../media/image21.jpeg"/><Relationship Id="rId23" Type="http://schemas.openxmlformats.org/officeDocument/2006/relationships/image" Target="../media/image29.jpeg"/><Relationship Id="rId10" Type="http://schemas.openxmlformats.org/officeDocument/2006/relationships/image" Target="../media/image16.jpeg"/><Relationship Id="rId19" Type="http://schemas.openxmlformats.org/officeDocument/2006/relationships/image" Target="../media/image25.jpeg"/><Relationship Id="rId4" Type="http://schemas.openxmlformats.org/officeDocument/2006/relationships/image" Target="../media/image10.jpeg"/><Relationship Id="rId9" Type="http://schemas.openxmlformats.org/officeDocument/2006/relationships/image" Target="../media/image15.jpeg"/><Relationship Id="rId14" Type="http://schemas.openxmlformats.org/officeDocument/2006/relationships/image" Target="../media/image20.jpeg"/><Relationship Id="rId22" Type="http://schemas.openxmlformats.org/officeDocument/2006/relationships/image" Target="../media/image28.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riple Timeline">
    <p:spTree>
      <p:nvGrpSpPr>
        <p:cNvPr id="1" name=""/>
        <p:cNvGrpSpPr/>
        <p:nvPr/>
      </p:nvGrpSpPr>
      <p:grpSpPr>
        <a:xfrm>
          <a:off x="0" y="0"/>
          <a:ext cx="0" cy="0"/>
          <a:chOff x="0" y="0"/>
          <a:chExt cx="0" cy="0"/>
        </a:xfrm>
      </p:grpSpPr>
      <p:sp>
        <p:nvSpPr>
          <p:cNvPr id="49" name="Text Placeholder 48">
            <a:extLst>
              <a:ext uri="{FF2B5EF4-FFF2-40B4-BE49-F238E27FC236}">
                <a16:creationId xmlns:a16="http://schemas.microsoft.com/office/drawing/2014/main" id="{14742123-85C4-4775-80AC-721BD7C16285}"/>
              </a:ext>
            </a:extLst>
          </p:cNvPr>
          <p:cNvSpPr>
            <a:spLocks noGrp="1"/>
          </p:cNvSpPr>
          <p:nvPr>
            <p:ph type="body" sz="quarter" idx="10" hasCustomPrompt="1"/>
          </p:nvPr>
        </p:nvSpPr>
        <p:spPr>
          <a:xfrm>
            <a:off x="1580062" y="1776097"/>
            <a:ext cx="2159001" cy="302187"/>
          </a:xfrm>
        </p:spPr>
        <p:txBody>
          <a:bodyPr>
            <a:noAutofit/>
          </a:bodyPr>
          <a:lstStyle>
            <a:lvl1pPr marL="0" indent="0">
              <a:buNone/>
              <a:defRPr sz="1351" b="1">
                <a:solidFill>
                  <a:schemeClr val="accent4"/>
                </a:solidFill>
                <a:latin typeface="+mj-lt"/>
              </a:defRPr>
            </a:lvl1pPr>
            <a:lvl2pPr marL="342874" indent="0">
              <a:buNone/>
              <a:defRPr sz="1351"/>
            </a:lvl2pPr>
            <a:lvl3pPr marL="685750" indent="0">
              <a:buNone/>
              <a:defRPr sz="1351"/>
            </a:lvl3pPr>
            <a:lvl4pPr marL="1028624" indent="0">
              <a:buNone/>
              <a:defRPr sz="1351"/>
            </a:lvl4pPr>
            <a:lvl5pPr marL="1371498" indent="0">
              <a:buNone/>
              <a:defRPr sz="1351"/>
            </a:lvl5pPr>
          </a:lstStyle>
          <a:p>
            <a:pPr lvl="0"/>
            <a:r>
              <a:rPr lang="en-US"/>
              <a:t>CLICK TO EDIT</a:t>
            </a:r>
          </a:p>
        </p:txBody>
      </p:sp>
      <p:sp>
        <p:nvSpPr>
          <p:cNvPr id="51" name="Text Placeholder 50">
            <a:extLst>
              <a:ext uri="{FF2B5EF4-FFF2-40B4-BE49-F238E27FC236}">
                <a16:creationId xmlns:a16="http://schemas.microsoft.com/office/drawing/2014/main" id="{E1001174-581F-41A6-864B-D3BE932C2E47}"/>
              </a:ext>
            </a:extLst>
          </p:cNvPr>
          <p:cNvSpPr>
            <a:spLocks noGrp="1"/>
          </p:cNvSpPr>
          <p:nvPr>
            <p:ph type="body" sz="quarter" idx="11"/>
          </p:nvPr>
        </p:nvSpPr>
        <p:spPr>
          <a:xfrm>
            <a:off x="1580063" y="2111379"/>
            <a:ext cx="2179637" cy="706439"/>
          </a:xfrm>
        </p:spPr>
        <p:txBody>
          <a:bodyPr>
            <a:noAutofit/>
          </a:bodyPr>
          <a:lstStyle>
            <a:lvl1pPr marL="0" indent="0">
              <a:lnSpc>
                <a:spcPct val="100000"/>
              </a:lnSpc>
              <a:buNone/>
              <a:defRPr sz="825">
                <a:solidFill>
                  <a:schemeClr val="tx1"/>
                </a:solidFill>
              </a:defRPr>
            </a:lvl1pPr>
            <a:lvl2pPr marL="342874" indent="0">
              <a:buNone/>
              <a:defRPr sz="825"/>
            </a:lvl2pPr>
            <a:lvl3pPr marL="685750" indent="0">
              <a:buNone/>
              <a:defRPr sz="825"/>
            </a:lvl3pPr>
            <a:lvl4pPr marL="1028624" indent="0">
              <a:buNone/>
              <a:defRPr sz="825"/>
            </a:lvl4pPr>
            <a:lvl5pPr marL="1371498" indent="0">
              <a:buNone/>
              <a:defRPr sz="825"/>
            </a:lvl5pPr>
          </a:lstStyle>
          <a:p>
            <a:pPr lvl="0"/>
            <a:r>
              <a:rPr lang="en-US"/>
              <a:t>Click to edit Master text styles</a:t>
            </a:r>
          </a:p>
        </p:txBody>
      </p:sp>
      <p:sp>
        <p:nvSpPr>
          <p:cNvPr id="52" name="Text Placeholder 48">
            <a:extLst>
              <a:ext uri="{FF2B5EF4-FFF2-40B4-BE49-F238E27FC236}">
                <a16:creationId xmlns:a16="http://schemas.microsoft.com/office/drawing/2014/main" id="{2B649793-2AFC-43EE-8172-0EAB326F1130}"/>
              </a:ext>
            </a:extLst>
          </p:cNvPr>
          <p:cNvSpPr>
            <a:spLocks noGrp="1"/>
          </p:cNvSpPr>
          <p:nvPr>
            <p:ph type="body" sz="quarter" idx="12" hasCustomPrompt="1"/>
          </p:nvPr>
        </p:nvSpPr>
        <p:spPr>
          <a:xfrm>
            <a:off x="5674542" y="1776097"/>
            <a:ext cx="2159001" cy="302187"/>
          </a:xfrm>
        </p:spPr>
        <p:txBody>
          <a:bodyPr>
            <a:noAutofit/>
          </a:bodyPr>
          <a:lstStyle>
            <a:lvl1pPr marL="0" indent="0">
              <a:buNone/>
              <a:defRPr sz="1351" b="1">
                <a:solidFill>
                  <a:schemeClr val="accent4"/>
                </a:solidFill>
                <a:latin typeface="+mj-lt"/>
              </a:defRPr>
            </a:lvl1pPr>
            <a:lvl2pPr marL="342874" indent="0">
              <a:buNone/>
              <a:defRPr sz="1351"/>
            </a:lvl2pPr>
            <a:lvl3pPr marL="685750" indent="0">
              <a:buNone/>
              <a:defRPr sz="1351"/>
            </a:lvl3pPr>
            <a:lvl4pPr marL="1028624" indent="0">
              <a:buNone/>
              <a:defRPr sz="1351"/>
            </a:lvl4pPr>
            <a:lvl5pPr marL="1371498" indent="0">
              <a:buNone/>
              <a:defRPr sz="1351"/>
            </a:lvl5pPr>
          </a:lstStyle>
          <a:p>
            <a:pPr lvl="0"/>
            <a:r>
              <a:rPr lang="en-US"/>
              <a:t>CLICK TO EDIT</a:t>
            </a:r>
          </a:p>
        </p:txBody>
      </p:sp>
      <p:sp>
        <p:nvSpPr>
          <p:cNvPr id="53" name="Text Placeholder 50">
            <a:extLst>
              <a:ext uri="{FF2B5EF4-FFF2-40B4-BE49-F238E27FC236}">
                <a16:creationId xmlns:a16="http://schemas.microsoft.com/office/drawing/2014/main" id="{5B27745F-27CA-45D0-BE8E-A9C3B168F465}"/>
              </a:ext>
            </a:extLst>
          </p:cNvPr>
          <p:cNvSpPr>
            <a:spLocks noGrp="1"/>
          </p:cNvSpPr>
          <p:nvPr>
            <p:ph type="body" sz="quarter" idx="13"/>
          </p:nvPr>
        </p:nvSpPr>
        <p:spPr>
          <a:xfrm>
            <a:off x="5674543" y="2111379"/>
            <a:ext cx="2179637" cy="706439"/>
          </a:xfrm>
        </p:spPr>
        <p:txBody>
          <a:bodyPr>
            <a:noAutofit/>
          </a:bodyPr>
          <a:lstStyle>
            <a:lvl1pPr marL="0" indent="0">
              <a:lnSpc>
                <a:spcPct val="100000"/>
              </a:lnSpc>
              <a:buNone/>
              <a:defRPr sz="825">
                <a:solidFill>
                  <a:schemeClr val="tx1"/>
                </a:solidFill>
              </a:defRPr>
            </a:lvl1pPr>
            <a:lvl2pPr marL="342874" indent="0">
              <a:buNone/>
              <a:defRPr sz="825"/>
            </a:lvl2pPr>
            <a:lvl3pPr marL="685750" indent="0">
              <a:buNone/>
              <a:defRPr sz="825"/>
            </a:lvl3pPr>
            <a:lvl4pPr marL="1028624" indent="0">
              <a:buNone/>
              <a:defRPr sz="825"/>
            </a:lvl4pPr>
            <a:lvl5pPr marL="1371498" indent="0">
              <a:buNone/>
              <a:defRPr sz="825"/>
            </a:lvl5pPr>
          </a:lstStyle>
          <a:p>
            <a:pPr lvl="0"/>
            <a:r>
              <a:rPr lang="en-US"/>
              <a:t>Click to edit Master text styles</a:t>
            </a:r>
          </a:p>
        </p:txBody>
      </p:sp>
      <p:sp>
        <p:nvSpPr>
          <p:cNvPr id="54" name="Text Placeholder 48">
            <a:extLst>
              <a:ext uri="{FF2B5EF4-FFF2-40B4-BE49-F238E27FC236}">
                <a16:creationId xmlns:a16="http://schemas.microsoft.com/office/drawing/2014/main" id="{58782C77-F426-4586-AF09-D07E1E8737F4}"/>
              </a:ext>
            </a:extLst>
          </p:cNvPr>
          <p:cNvSpPr>
            <a:spLocks noGrp="1"/>
          </p:cNvSpPr>
          <p:nvPr>
            <p:ph type="body" sz="quarter" idx="14" hasCustomPrompt="1"/>
          </p:nvPr>
        </p:nvSpPr>
        <p:spPr>
          <a:xfrm>
            <a:off x="9697902" y="1776097"/>
            <a:ext cx="2159001" cy="302187"/>
          </a:xfrm>
        </p:spPr>
        <p:txBody>
          <a:bodyPr>
            <a:noAutofit/>
          </a:bodyPr>
          <a:lstStyle>
            <a:lvl1pPr marL="0" indent="0">
              <a:buNone/>
              <a:defRPr sz="1351" b="1">
                <a:solidFill>
                  <a:schemeClr val="accent4"/>
                </a:solidFill>
                <a:latin typeface="+mj-lt"/>
              </a:defRPr>
            </a:lvl1pPr>
            <a:lvl2pPr marL="342874" indent="0">
              <a:buNone/>
              <a:defRPr sz="1351"/>
            </a:lvl2pPr>
            <a:lvl3pPr marL="685750" indent="0">
              <a:buNone/>
              <a:defRPr sz="1351"/>
            </a:lvl3pPr>
            <a:lvl4pPr marL="1028624" indent="0">
              <a:buNone/>
              <a:defRPr sz="1351"/>
            </a:lvl4pPr>
            <a:lvl5pPr marL="1371498" indent="0">
              <a:buNone/>
              <a:defRPr sz="1351"/>
            </a:lvl5pPr>
          </a:lstStyle>
          <a:p>
            <a:pPr lvl="0"/>
            <a:r>
              <a:rPr lang="en-US"/>
              <a:t>CLICK TO EDIT</a:t>
            </a:r>
          </a:p>
        </p:txBody>
      </p:sp>
      <p:sp>
        <p:nvSpPr>
          <p:cNvPr id="55" name="Text Placeholder 50">
            <a:extLst>
              <a:ext uri="{FF2B5EF4-FFF2-40B4-BE49-F238E27FC236}">
                <a16:creationId xmlns:a16="http://schemas.microsoft.com/office/drawing/2014/main" id="{E04DA729-6A59-4BC5-8955-DF4D12F1259F}"/>
              </a:ext>
            </a:extLst>
          </p:cNvPr>
          <p:cNvSpPr>
            <a:spLocks noGrp="1"/>
          </p:cNvSpPr>
          <p:nvPr>
            <p:ph type="body" sz="quarter" idx="15"/>
          </p:nvPr>
        </p:nvSpPr>
        <p:spPr>
          <a:xfrm>
            <a:off x="9697903" y="2111379"/>
            <a:ext cx="2179637" cy="706439"/>
          </a:xfrm>
        </p:spPr>
        <p:txBody>
          <a:bodyPr>
            <a:noAutofit/>
          </a:bodyPr>
          <a:lstStyle>
            <a:lvl1pPr marL="0" indent="0">
              <a:lnSpc>
                <a:spcPct val="100000"/>
              </a:lnSpc>
              <a:buNone/>
              <a:defRPr sz="825">
                <a:solidFill>
                  <a:schemeClr val="tx1"/>
                </a:solidFill>
              </a:defRPr>
            </a:lvl1pPr>
            <a:lvl2pPr marL="342874" indent="0">
              <a:buNone/>
              <a:defRPr sz="825"/>
            </a:lvl2pPr>
            <a:lvl3pPr marL="685750" indent="0">
              <a:buNone/>
              <a:defRPr sz="825"/>
            </a:lvl3pPr>
            <a:lvl4pPr marL="1028624" indent="0">
              <a:buNone/>
              <a:defRPr sz="825"/>
            </a:lvl4pPr>
            <a:lvl5pPr marL="1371498" indent="0">
              <a:buNone/>
              <a:defRPr sz="825"/>
            </a:lvl5pPr>
          </a:lstStyle>
          <a:p>
            <a:pPr lvl="0"/>
            <a:r>
              <a:rPr lang="en-US"/>
              <a:t>Click to edit Master text styles</a:t>
            </a:r>
          </a:p>
        </p:txBody>
      </p:sp>
      <p:sp>
        <p:nvSpPr>
          <p:cNvPr id="56" name="Text Placeholder 48">
            <a:extLst>
              <a:ext uri="{FF2B5EF4-FFF2-40B4-BE49-F238E27FC236}">
                <a16:creationId xmlns:a16="http://schemas.microsoft.com/office/drawing/2014/main" id="{F6AF03D4-E441-4447-876C-A1B030223E2D}"/>
              </a:ext>
            </a:extLst>
          </p:cNvPr>
          <p:cNvSpPr>
            <a:spLocks noGrp="1"/>
          </p:cNvSpPr>
          <p:nvPr>
            <p:ph type="body" sz="quarter" idx="16" hasCustomPrompt="1"/>
          </p:nvPr>
        </p:nvSpPr>
        <p:spPr>
          <a:xfrm>
            <a:off x="1580062" y="2914742"/>
            <a:ext cx="2159001" cy="302187"/>
          </a:xfrm>
        </p:spPr>
        <p:txBody>
          <a:bodyPr>
            <a:noAutofit/>
          </a:bodyPr>
          <a:lstStyle>
            <a:lvl1pPr marL="0" indent="0">
              <a:buNone/>
              <a:defRPr sz="1351" b="1">
                <a:solidFill>
                  <a:schemeClr val="accent5"/>
                </a:solidFill>
                <a:latin typeface="+mj-lt"/>
              </a:defRPr>
            </a:lvl1pPr>
            <a:lvl2pPr marL="342874" indent="0">
              <a:buNone/>
              <a:defRPr sz="1351"/>
            </a:lvl2pPr>
            <a:lvl3pPr marL="685750" indent="0">
              <a:buNone/>
              <a:defRPr sz="1351"/>
            </a:lvl3pPr>
            <a:lvl4pPr marL="1028624" indent="0">
              <a:buNone/>
              <a:defRPr sz="1351"/>
            </a:lvl4pPr>
            <a:lvl5pPr marL="1371498" indent="0">
              <a:buNone/>
              <a:defRPr sz="1351"/>
            </a:lvl5pPr>
          </a:lstStyle>
          <a:p>
            <a:pPr lvl="0"/>
            <a:r>
              <a:rPr lang="en-US"/>
              <a:t>CLICK TO EDIT</a:t>
            </a:r>
          </a:p>
        </p:txBody>
      </p:sp>
      <p:sp>
        <p:nvSpPr>
          <p:cNvPr id="57" name="Text Placeholder 50">
            <a:extLst>
              <a:ext uri="{FF2B5EF4-FFF2-40B4-BE49-F238E27FC236}">
                <a16:creationId xmlns:a16="http://schemas.microsoft.com/office/drawing/2014/main" id="{679D428E-9700-4E19-8364-70006C3E765E}"/>
              </a:ext>
            </a:extLst>
          </p:cNvPr>
          <p:cNvSpPr>
            <a:spLocks noGrp="1"/>
          </p:cNvSpPr>
          <p:nvPr>
            <p:ph type="body" sz="quarter" idx="17"/>
          </p:nvPr>
        </p:nvSpPr>
        <p:spPr>
          <a:xfrm>
            <a:off x="1580063" y="3254812"/>
            <a:ext cx="2179637" cy="706439"/>
          </a:xfrm>
        </p:spPr>
        <p:txBody>
          <a:bodyPr>
            <a:noAutofit/>
          </a:bodyPr>
          <a:lstStyle>
            <a:lvl1pPr marL="0" indent="0">
              <a:lnSpc>
                <a:spcPct val="100000"/>
              </a:lnSpc>
              <a:buNone/>
              <a:defRPr sz="825">
                <a:solidFill>
                  <a:schemeClr val="tx1"/>
                </a:solidFill>
              </a:defRPr>
            </a:lvl1pPr>
            <a:lvl2pPr marL="342874" indent="0">
              <a:buNone/>
              <a:defRPr sz="825"/>
            </a:lvl2pPr>
            <a:lvl3pPr marL="685750" indent="0">
              <a:buNone/>
              <a:defRPr sz="825"/>
            </a:lvl3pPr>
            <a:lvl4pPr marL="1028624" indent="0">
              <a:buNone/>
              <a:defRPr sz="825"/>
            </a:lvl4pPr>
            <a:lvl5pPr marL="1371498" indent="0">
              <a:buNone/>
              <a:defRPr sz="825"/>
            </a:lvl5pPr>
          </a:lstStyle>
          <a:p>
            <a:pPr lvl="0"/>
            <a:r>
              <a:rPr lang="en-US"/>
              <a:t>Click to edit Master text styles</a:t>
            </a:r>
          </a:p>
        </p:txBody>
      </p:sp>
      <p:sp>
        <p:nvSpPr>
          <p:cNvPr id="58" name="Text Placeholder 48">
            <a:extLst>
              <a:ext uri="{FF2B5EF4-FFF2-40B4-BE49-F238E27FC236}">
                <a16:creationId xmlns:a16="http://schemas.microsoft.com/office/drawing/2014/main" id="{5B64A0D9-EA5C-4EC1-981A-0FD223A62FB0}"/>
              </a:ext>
            </a:extLst>
          </p:cNvPr>
          <p:cNvSpPr>
            <a:spLocks noGrp="1"/>
          </p:cNvSpPr>
          <p:nvPr>
            <p:ph type="body" sz="quarter" idx="18" hasCustomPrompt="1"/>
          </p:nvPr>
        </p:nvSpPr>
        <p:spPr>
          <a:xfrm>
            <a:off x="5674542" y="2914742"/>
            <a:ext cx="2159001" cy="302187"/>
          </a:xfrm>
        </p:spPr>
        <p:txBody>
          <a:bodyPr>
            <a:noAutofit/>
          </a:bodyPr>
          <a:lstStyle>
            <a:lvl1pPr marL="0" indent="0">
              <a:buNone/>
              <a:defRPr sz="1351" b="1">
                <a:solidFill>
                  <a:schemeClr val="accent5"/>
                </a:solidFill>
                <a:latin typeface="+mj-lt"/>
              </a:defRPr>
            </a:lvl1pPr>
            <a:lvl2pPr marL="342874" indent="0">
              <a:buNone/>
              <a:defRPr sz="1351"/>
            </a:lvl2pPr>
            <a:lvl3pPr marL="685750" indent="0">
              <a:buNone/>
              <a:defRPr sz="1351"/>
            </a:lvl3pPr>
            <a:lvl4pPr marL="1028624" indent="0">
              <a:buNone/>
              <a:defRPr sz="1351"/>
            </a:lvl4pPr>
            <a:lvl5pPr marL="1371498" indent="0">
              <a:buNone/>
              <a:defRPr sz="1351"/>
            </a:lvl5pPr>
          </a:lstStyle>
          <a:p>
            <a:pPr lvl="0"/>
            <a:r>
              <a:rPr lang="en-US"/>
              <a:t>CLICK TO EDIT</a:t>
            </a:r>
          </a:p>
        </p:txBody>
      </p:sp>
      <p:sp>
        <p:nvSpPr>
          <p:cNvPr id="59" name="Text Placeholder 50">
            <a:extLst>
              <a:ext uri="{FF2B5EF4-FFF2-40B4-BE49-F238E27FC236}">
                <a16:creationId xmlns:a16="http://schemas.microsoft.com/office/drawing/2014/main" id="{7F9CD6F4-7AEE-42A4-B26D-96BE3E900368}"/>
              </a:ext>
            </a:extLst>
          </p:cNvPr>
          <p:cNvSpPr>
            <a:spLocks noGrp="1"/>
          </p:cNvSpPr>
          <p:nvPr>
            <p:ph type="body" sz="quarter" idx="19"/>
          </p:nvPr>
        </p:nvSpPr>
        <p:spPr>
          <a:xfrm>
            <a:off x="5674543" y="3254812"/>
            <a:ext cx="2179637" cy="706439"/>
          </a:xfrm>
        </p:spPr>
        <p:txBody>
          <a:bodyPr>
            <a:noAutofit/>
          </a:bodyPr>
          <a:lstStyle>
            <a:lvl1pPr marL="0" indent="0">
              <a:lnSpc>
                <a:spcPct val="100000"/>
              </a:lnSpc>
              <a:buNone/>
              <a:defRPr sz="825">
                <a:solidFill>
                  <a:schemeClr val="tx1"/>
                </a:solidFill>
              </a:defRPr>
            </a:lvl1pPr>
            <a:lvl2pPr marL="342874" indent="0">
              <a:buNone/>
              <a:defRPr sz="825"/>
            </a:lvl2pPr>
            <a:lvl3pPr marL="685750" indent="0">
              <a:buNone/>
              <a:defRPr sz="825"/>
            </a:lvl3pPr>
            <a:lvl4pPr marL="1028624" indent="0">
              <a:buNone/>
              <a:defRPr sz="825"/>
            </a:lvl4pPr>
            <a:lvl5pPr marL="1371498" indent="0">
              <a:buNone/>
              <a:defRPr sz="825"/>
            </a:lvl5pPr>
          </a:lstStyle>
          <a:p>
            <a:pPr lvl="0"/>
            <a:r>
              <a:rPr lang="en-US"/>
              <a:t>Click to edit Master text styles</a:t>
            </a:r>
          </a:p>
        </p:txBody>
      </p:sp>
      <p:sp>
        <p:nvSpPr>
          <p:cNvPr id="60" name="Text Placeholder 48">
            <a:extLst>
              <a:ext uri="{FF2B5EF4-FFF2-40B4-BE49-F238E27FC236}">
                <a16:creationId xmlns:a16="http://schemas.microsoft.com/office/drawing/2014/main" id="{82EA5B58-66CC-4197-BAC3-D0A39558DB0F}"/>
              </a:ext>
            </a:extLst>
          </p:cNvPr>
          <p:cNvSpPr>
            <a:spLocks noGrp="1"/>
          </p:cNvSpPr>
          <p:nvPr>
            <p:ph type="body" sz="quarter" idx="20" hasCustomPrompt="1"/>
          </p:nvPr>
        </p:nvSpPr>
        <p:spPr>
          <a:xfrm>
            <a:off x="9697902" y="2914742"/>
            <a:ext cx="2159001" cy="302187"/>
          </a:xfrm>
        </p:spPr>
        <p:txBody>
          <a:bodyPr>
            <a:noAutofit/>
          </a:bodyPr>
          <a:lstStyle>
            <a:lvl1pPr marL="0" indent="0">
              <a:buNone/>
              <a:defRPr sz="1351" b="1">
                <a:solidFill>
                  <a:schemeClr val="accent5"/>
                </a:solidFill>
                <a:latin typeface="+mj-lt"/>
              </a:defRPr>
            </a:lvl1pPr>
            <a:lvl2pPr marL="342874" indent="0">
              <a:buNone/>
              <a:defRPr sz="1351"/>
            </a:lvl2pPr>
            <a:lvl3pPr marL="685750" indent="0">
              <a:buNone/>
              <a:defRPr sz="1351"/>
            </a:lvl3pPr>
            <a:lvl4pPr marL="1028624" indent="0">
              <a:buNone/>
              <a:defRPr sz="1351"/>
            </a:lvl4pPr>
            <a:lvl5pPr marL="1371498" indent="0">
              <a:buNone/>
              <a:defRPr sz="1351"/>
            </a:lvl5pPr>
          </a:lstStyle>
          <a:p>
            <a:pPr lvl="0"/>
            <a:r>
              <a:rPr lang="en-US"/>
              <a:t>CLICK TO EDIT</a:t>
            </a:r>
          </a:p>
        </p:txBody>
      </p:sp>
      <p:sp>
        <p:nvSpPr>
          <p:cNvPr id="61" name="Text Placeholder 50">
            <a:extLst>
              <a:ext uri="{FF2B5EF4-FFF2-40B4-BE49-F238E27FC236}">
                <a16:creationId xmlns:a16="http://schemas.microsoft.com/office/drawing/2014/main" id="{B76C47B4-A585-4CAC-933A-2E6D1938D171}"/>
              </a:ext>
            </a:extLst>
          </p:cNvPr>
          <p:cNvSpPr>
            <a:spLocks noGrp="1"/>
          </p:cNvSpPr>
          <p:nvPr>
            <p:ph type="body" sz="quarter" idx="21"/>
          </p:nvPr>
        </p:nvSpPr>
        <p:spPr>
          <a:xfrm>
            <a:off x="9697903" y="3254812"/>
            <a:ext cx="2179637" cy="706439"/>
          </a:xfrm>
        </p:spPr>
        <p:txBody>
          <a:bodyPr>
            <a:noAutofit/>
          </a:bodyPr>
          <a:lstStyle>
            <a:lvl1pPr marL="0" indent="0">
              <a:lnSpc>
                <a:spcPct val="100000"/>
              </a:lnSpc>
              <a:buNone/>
              <a:defRPr sz="825">
                <a:solidFill>
                  <a:schemeClr val="tx1"/>
                </a:solidFill>
              </a:defRPr>
            </a:lvl1pPr>
            <a:lvl2pPr marL="342874" indent="0">
              <a:buNone/>
              <a:defRPr sz="825"/>
            </a:lvl2pPr>
            <a:lvl3pPr marL="685750" indent="0">
              <a:buNone/>
              <a:defRPr sz="825"/>
            </a:lvl3pPr>
            <a:lvl4pPr marL="1028624" indent="0">
              <a:buNone/>
              <a:defRPr sz="825"/>
            </a:lvl4pPr>
            <a:lvl5pPr marL="1371498" indent="0">
              <a:buNone/>
              <a:defRPr sz="825"/>
            </a:lvl5pPr>
          </a:lstStyle>
          <a:p>
            <a:pPr lvl="0"/>
            <a:r>
              <a:rPr lang="en-US"/>
              <a:t>Click to edit Master text styles</a:t>
            </a:r>
          </a:p>
        </p:txBody>
      </p:sp>
      <p:sp>
        <p:nvSpPr>
          <p:cNvPr id="62" name="Text Placeholder 48">
            <a:extLst>
              <a:ext uri="{FF2B5EF4-FFF2-40B4-BE49-F238E27FC236}">
                <a16:creationId xmlns:a16="http://schemas.microsoft.com/office/drawing/2014/main" id="{563D0C18-5125-4D0F-B46D-76AE182B3FA2}"/>
              </a:ext>
            </a:extLst>
          </p:cNvPr>
          <p:cNvSpPr>
            <a:spLocks noGrp="1"/>
          </p:cNvSpPr>
          <p:nvPr>
            <p:ph type="body" sz="quarter" idx="22" hasCustomPrompt="1"/>
          </p:nvPr>
        </p:nvSpPr>
        <p:spPr>
          <a:xfrm>
            <a:off x="1580062" y="4057990"/>
            <a:ext cx="2159001" cy="302187"/>
          </a:xfrm>
        </p:spPr>
        <p:txBody>
          <a:bodyPr>
            <a:noAutofit/>
          </a:bodyPr>
          <a:lstStyle>
            <a:lvl1pPr marL="0" indent="0">
              <a:buNone/>
              <a:defRPr sz="1351" b="1">
                <a:solidFill>
                  <a:schemeClr val="accent6"/>
                </a:solidFill>
                <a:latin typeface="+mj-lt"/>
              </a:defRPr>
            </a:lvl1pPr>
            <a:lvl2pPr marL="342874" indent="0">
              <a:buNone/>
              <a:defRPr sz="1351"/>
            </a:lvl2pPr>
            <a:lvl3pPr marL="685750" indent="0">
              <a:buNone/>
              <a:defRPr sz="1351"/>
            </a:lvl3pPr>
            <a:lvl4pPr marL="1028624" indent="0">
              <a:buNone/>
              <a:defRPr sz="1351"/>
            </a:lvl4pPr>
            <a:lvl5pPr marL="1371498" indent="0">
              <a:buNone/>
              <a:defRPr sz="1351"/>
            </a:lvl5pPr>
          </a:lstStyle>
          <a:p>
            <a:pPr lvl="0"/>
            <a:r>
              <a:rPr lang="en-US"/>
              <a:t>CLICK TO EDIT</a:t>
            </a:r>
          </a:p>
        </p:txBody>
      </p:sp>
      <p:sp>
        <p:nvSpPr>
          <p:cNvPr id="63" name="Text Placeholder 50">
            <a:extLst>
              <a:ext uri="{FF2B5EF4-FFF2-40B4-BE49-F238E27FC236}">
                <a16:creationId xmlns:a16="http://schemas.microsoft.com/office/drawing/2014/main" id="{10634501-CE83-42B9-8572-5C6B73710869}"/>
              </a:ext>
            </a:extLst>
          </p:cNvPr>
          <p:cNvSpPr>
            <a:spLocks noGrp="1"/>
          </p:cNvSpPr>
          <p:nvPr>
            <p:ph type="body" sz="quarter" idx="23"/>
          </p:nvPr>
        </p:nvSpPr>
        <p:spPr>
          <a:xfrm>
            <a:off x="1580063" y="4392595"/>
            <a:ext cx="2179637" cy="706439"/>
          </a:xfrm>
        </p:spPr>
        <p:txBody>
          <a:bodyPr>
            <a:noAutofit/>
          </a:bodyPr>
          <a:lstStyle>
            <a:lvl1pPr marL="0" indent="0">
              <a:lnSpc>
                <a:spcPct val="100000"/>
              </a:lnSpc>
              <a:buNone/>
              <a:defRPr sz="825">
                <a:solidFill>
                  <a:schemeClr val="tx1"/>
                </a:solidFill>
              </a:defRPr>
            </a:lvl1pPr>
            <a:lvl2pPr marL="342874" indent="0">
              <a:buNone/>
              <a:defRPr sz="825"/>
            </a:lvl2pPr>
            <a:lvl3pPr marL="685750" indent="0">
              <a:buNone/>
              <a:defRPr sz="825"/>
            </a:lvl3pPr>
            <a:lvl4pPr marL="1028624" indent="0">
              <a:buNone/>
              <a:defRPr sz="825"/>
            </a:lvl4pPr>
            <a:lvl5pPr marL="1371498" indent="0">
              <a:buNone/>
              <a:defRPr sz="825"/>
            </a:lvl5pPr>
          </a:lstStyle>
          <a:p>
            <a:pPr lvl="0"/>
            <a:r>
              <a:rPr lang="en-US"/>
              <a:t>Click to edit Master text styles</a:t>
            </a:r>
          </a:p>
        </p:txBody>
      </p:sp>
      <p:sp>
        <p:nvSpPr>
          <p:cNvPr id="64" name="Text Placeholder 48">
            <a:extLst>
              <a:ext uri="{FF2B5EF4-FFF2-40B4-BE49-F238E27FC236}">
                <a16:creationId xmlns:a16="http://schemas.microsoft.com/office/drawing/2014/main" id="{54844B85-1B28-4340-AA8C-10A0C2A36C9E}"/>
              </a:ext>
            </a:extLst>
          </p:cNvPr>
          <p:cNvSpPr>
            <a:spLocks noGrp="1"/>
          </p:cNvSpPr>
          <p:nvPr>
            <p:ph type="body" sz="quarter" idx="24" hasCustomPrompt="1"/>
          </p:nvPr>
        </p:nvSpPr>
        <p:spPr>
          <a:xfrm>
            <a:off x="5674542" y="4057990"/>
            <a:ext cx="2159001" cy="302187"/>
          </a:xfrm>
        </p:spPr>
        <p:txBody>
          <a:bodyPr>
            <a:noAutofit/>
          </a:bodyPr>
          <a:lstStyle>
            <a:lvl1pPr marL="0" indent="0">
              <a:buNone/>
              <a:defRPr sz="1351" b="1">
                <a:solidFill>
                  <a:schemeClr val="accent6"/>
                </a:solidFill>
                <a:latin typeface="+mj-lt"/>
              </a:defRPr>
            </a:lvl1pPr>
            <a:lvl2pPr marL="342874" indent="0">
              <a:buNone/>
              <a:defRPr sz="1351"/>
            </a:lvl2pPr>
            <a:lvl3pPr marL="685750" indent="0">
              <a:buNone/>
              <a:defRPr sz="1351"/>
            </a:lvl3pPr>
            <a:lvl4pPr marL="1028624" indent="0">
              <a:buNone/>
              <a:defRPr sz="1351"/>
            </a:lvl4pPr>
            <a:lvl5pPr marL="1371498" indent="0">
              <a:buNone/>
              <a:defRPr sz="1351"/>
            </a:lvl5pPr>
          </a:lstStyle>
          <a:p>
            <a:pPr lvl="0"/>
            <a:r>
              <a:rPr lang="en-US"/>
              <a:t>CLICK TO EDIT</a:t>
            </a:r>
          </a:p>
        </p:txBody>
      </p:sp>
      <p:sp>
        <p:nvSpPr>
          <p:cNvPr id="65" name="Text Placeholder 50">
            <a:extLst>
              <a:ext uri="{FF2B5EF4-FFF2-40B4-BE49-F238E27FC236}">
                <a16:creationId xmlns:a16="http://schemas.microsoft.com/office/drawing/2014/main" id="{31BB84F0-3823-46DB-BCEF-5EF3F8E680CF}"/>
              </a:ext>
            </a:extLst>
          </p:cNvPr>
          <p:cNvSpPr>
            <a:spLocks noGrp="1"/>
          </p:cNvSpPr>
          <p:nvPr>
            <p:ph type="body" sz="quarter" idx="25"/>
          </p:nvPr>
        </p:nvSpPr>
        <p:spPr>
          <a:xfrm>
            <a:off x="5674543" y="4392595"/>
            <a:ext cx="2179637" cy="706439"/>
          </a:xfrm>
        </p:spPr>
        <p:txBody>
          <a:bodyPr>
            <a:noAutofit/>
          </a:bodyPr>
          <a:lstStyle>
            <a:lvl1pPr marL="0" indent="0">
              <a:lnSpc>
                <a:spcPct val="100000"/>
              </a:lnSpc>
              <a:buNone/>
              <a:defRPr sz="825">
                <a:solidFill>
                  <a:schemeClr val="tx1"/>
                </a:solidFill>
              </a:defRPr>
            </a:lvl1pPr>
            <a:lvl2pPr marL="342874" indent="0">
              <a:buNone/>
              <a:defRPr sz="825"/>
            </a:lvl2pPr>
            <a:lvl3pPr marL="685750" indent="0">
              <a:buNone/>
              <a:defRPr sz="825"/>
            </a:lvl3pPr>
            <a:lvl4pPr marL="1028624" indent="0">
              <a:buNone/>
              <a:defRPr sz="825"/>
            </a:lvl4pPr>
            <a:lvl5pPr marL="1371498" indent="0">
              <a:buNone/>
              <a:defRPr sz="825"/>
            </a:lvl5pPr>
          </a:lstStyle>
          <a:p>
            <a:pPr lvl="0"/>
            <a:r>
              <a:rPr lang="en-US"/>
              <a:t>Click to edit Master text styles</a:t>
            </a:r>
          </a:p>
        </p:txBody>
      </p:sp>
      <p:sp>
        <p:nvSpPr>
          <p:cNvPr id="66" name="Text Placeholder 48">
            <a:extLst>
              <a:ext uri="{FF2B5EF4-FFF2-40B4-BE49-F238E27FC236}">
                <a16:creationId xmlns:a16="http://schemas.microsoft.com/office/drawing/2014/main" id="{D4D4EE7B-E029-47B3-BC18-D53E810711CE}"/>
              </a:ext>
            </a:extLst>
          </p:cNvPr>
          <p:cNvSpPr>
            <a:spLocks noGrp="1"/>
          </p:cNvSpPr>
          <p:nvPr>
            <p:ph type="body" sz="quarter" idx="26" hasCustomPrompt="1"/>
          </p:nvPr>
        </p:nvSpPr>
        <p:spPr>
          <a:xfrm>
            <a:off x="9697902" y="4057990"/>
            <a:ext cx="2159001" cy="302187"/>
          </a:xfrm>
        </p:spPr>
        <p:txBody>
          <a:bodyPr>
            <a:noAutofit/>
          </a:bodyPr>
          <a:lstStyle>
            <a:lvl1pPr marL="0" indent="0">
              <a:buNone/>
              <a:defRPr sz="1351" b="1">
                <a:solidFill>
                  <a:schemeClr val="accent6"/>
                </a:solidFill>
                <a:latin typeface="+mj-lt"/>
              </a:defRPr>
            </a:lvl1pPr>
            <a:lvl2pPr marL="342874" indent="0">
              <a:buNone/>
              <a:defRPr sz="1351"/>
            </a:lvl2pPr>
            <a:lvl3pPr marL="685750" indent="0">
              <a:buNone/>
              <a:defRPr sz="1351"/>
            </a:lvl3pPr>
            <a:lvl4pPr marL="1028624" indent="0">
              <a:buNone/>
              <a:defRPr sz="1351"/>
            </a:lvl4pPr>
            <a:lvl5pPr marL="1371498" indent="0">
              <a:buNone/>
              <a:defRPr sz="1351"/>
            </a:lvl5pPr>
          </a:lstStyle>
          <a:p>
            <a:pPr lvl="0"/>
            <a:r>
              <a:rPr lang="en-US"/>
              <a:t>CLICK TO EDIT</a:t>
            </a:r>
          </a:p>
        </p:txBody>
      </p:sp>
      <p:sp>
        <p:nvSpPr>
          <p:cNvPr id="67" name="Text Placeholder 50">
            <a:extLst>
              <a:ext uri="{FF2B5EF4-FFF2-40B4-BE49-F238E27FC236}">
                <a16:creationId xmlns:a16="http://schemas.microsoft.com/office/drawing/2014/main" id="{C088BE45-14DC-4551-A5FC-93D0BA991882}"/>
              </a:ext>
            </a:extLst>
          </p:cNvPr>
          <p:cNvSpPr>
            <a:spLocks noGrp="1"/>
          </p:cNvSpPr>
          <p:nvPr>
            <p:ph type="body" sz="quarter" idx="27"/>
          </p:nvPr>
        </p:nvSpPr>
        <p:spPr>
          <a:xfrm>
            <a:off x="9697903" y="4392595"/>
            <a:ext cx="2179637" cy="706439"/>
          </a:xfrm>
        </p:spPr>
        <p:txBody>
          <a:bodyPr>
            <a:noAutofit/>
          </a:bodyPr>
          <a:lstStyle>
            <a:lvl1pPr marL="0" indent="0">
              <a:lnSpc>
                <a:spcPct val="100000"/>
              </a:lnSpc>
              <a:buNone/>
              <a:defRPr sz="825">
                <a:solidFill>
                  <a:schemeClr val="tx1"/>
                </a:solidFill>
              </a:defRPr>
            </a:lvl1pPr>
            <a:lvl2pPr marL="342874" indent="0">
              <a:buNone/>
              <a:defRPr sz="825"/>
            </a:lvl2pPr>
            <a:lvl3pPr marL="685750" indent="0">
              <a:buNone/>
              <a:defRPr sz="825"/>
            </a:lvl3pPr>
            <a:lvl4pPr marL="1028624" indent="0">
              <a:buNone/>
              <a:defRPr sz="825"/>
            </a:lvl4pPr>
            <a:lvl5pPr marL="1371498" indent="0">
              <a:buNone/>
              <a:defRPr sz="825"/>
            </a:lvl5pPr>
          </a:lstStyle>
          <a:p>
            <a:pPr lvl="0"/>
            <a:r>
              <a:rPr lang="en-US"/>
              <a:t>Click to edit Master text styles</a:t>
            </a:r>
          </a:p>
        </p:txBody>
      </p:sp>
      <p:sp>
        <p:nvSpPr>
          <p:cNvPr id="68" name="Text Placeholder 48">
            <a:extLst>
              <a:ext uri="{FF2B5EF4-FFF2-40B4-BE49-F238E27FC236}">
                <a16:creationId xmlns:a16="http://schemas.microsoft.com/office/drawing/2014/main" id="{120E072F-4FF5-422F-B7FD-BE3DF026010F}"/>
              </a:ext>
            </a:extLst>
          </p:cNvPr>
          <p:cNvSpPr>
            <a:spLocks noGrp="1"/>
          </p:cNvSpPr>
          <p:nvPr>
            <p:ph type="body" sz="quarter" idx="28" hasCustomPrompt="1"/>
          </p:nvPr>
        </p:nvSpPr>
        <p:spPr>
          <a:xfrm>
            <a:off x="1580062" y="5231923"/>
            <a:ext cx="2159001" cy="302187"/>
          </a:xfrm>
        </p:spPr>
        <p:txBody>
          <a:bodyPr>
            <a:noAutofit/>
          </a:bodyPr>
          <a:lstStyle>
            <a:lvl1pPr marL="0" indent="0">
              <a:buNone/>
              <a:defRPr sz="1351" b="1">
                <a:solidFill>
                  <a:schemeClr val="accent3"/>
                </a:solidFill>
                <a:latin typeface="+mj-lt"/>
              </a:defRPr>
            </a:lvl1pPr>
            <a:lvl2pPr marL="342874" indent="0">
              <a:buNone/>
              <a:defRPr sz="1351"/>
            </a:lvl2pPr>
            <a:lvl3pPr marL="685750" indent="0">
              <a:buNone/>
              <a:defRPr sz="1351"/>
            </a:lvl3pPr>
            <a:lvl4pPr marL="1028624" indent="0">
              <a:buNone/>
              <a:defRPr sz="1351"/>
            </a:lvl4pPr>
            <a:lvl5pPr marL="1371498" indent="0">
              <a:buNone/>
              <a:defRPr sz="1351"/>
            </a:lvl5pPr>
          </a:lstStyle>
          <a:p>
            <a:pPr lvl="0"/>
            <a:r>
              <a:rPr lang="en-US"/>
              <a:t>CLICK TO EDIT</a:t>
            </a:r>
          </a:p>
        </p:txBody>
      </p:sp>
      <p:sp>
        <p:nvSpPr>
          <p:cNvPr id="69" name="Text Placeholder 50">
            <a:extLst>
              <a:ext uri="{FF2B5EF4-FFF2-40B4-BE49-F238E27FC236}">
                <a16:creationId xmlns:a16="http://schemas.microsoft.com/office/drawing/2014/main" id="{E73E6162-F4E3-4F6D-BA12-6B5918E23B8E}"/>
              </a:ext>
            </a:extLst>
          </p:cNvPr>
          <p:cNvSpPr>
            <a:spLocks noGrp="1"/>
          </p:cNvSpPr>
          <p:nvPr>
            <p:ph type="body" sz="quarter" idx="29"/>
          </p:nvPr>
        </p:nvSpPr>
        <p:spPr>
          <a:xfrm>
            <a:off x="1580063" y="5566528"/>
            <a:ext cx="2179637" cy="706439"/>
          </a:xfrm>
        </p:spPr>
        <p:txBody>
          <a:bodyPr>
            <a:noAutofit/>
          </a:bodyPr>
          <a:lstStyle>
            <a:lvl1pPr marL="0" indent="0">
              <a:lnSpc>
                <a:spcPct val="100000"/>
              </a:lnSpc>
              <a:buNone/>
              <a:defRPr sz="825">
                <a:solidFill>
                  <a:schemeClr val="tx1"/>
                </a:solidFill>
              </a:defRPr>
            </a:lvl1pPr>
            <a:lvl2pPr marL="342874" indent="0">
              <a:buNone/>
              <a:defRPr sz="825"/>
            </a:lvl2pPr>
            <a:lvl3pPr marL="685750" indent="0">
              <a:buNone/>
              <a:defRPr sz="825"/>
            </a:lvl3pPr>
            <a:lvl4pPr marL="1028624" indent="0">
              <a:buNone/>
              <a:defRPr sz="825"/>
            </a:lvl4pPr>
            <a:lvl5pPr marL="1371498" indent="0">
              <a:buNone/>
              <a:defRPr sz="825"/>
            </a:lvl5pPr>
          </a:lstStyle>
          <a:p>
            <a:pPr lvl="0"/>
            <a:r>
              <a:rPr lang="en-US"/>
              <a:t>Click to edit Master text styles</a:t>
            </a:r>
          </a:p>
        </p:txBody>
      </p:sp>
      <p:sp>
        <p:nvSpPr>
          <p:cNvPr id="70" name="Text Placeholder 48">
            <a:extLst>
              <a:ext uri="{FF2B5EF4-FFF2-40B4-BE49-F238E27FC236}">
                <a16:creationId xmlns:a16="http://schemas.microsoft.com/office/drawing/2014/main" id="{C9938F8E-67A2-401C-882C-ED04C7E5224B}"/>
              </a:ext>
            </a:extLst>
          </p:cNvPr>
          <p:cNvSpPr>
            <a:spLocks noGrp="1"/>
          </p:cNvSpPr>
          <p:nvPr>
            <p:ph type="body" sz="quarter" idx="30" hasCustomPrompt="1"/>
          </p:nvPr>
        </p:nvSpPr>
        <p:spPr>
          <a:xfrm>
            <a:off x="5674542" y="5231923"/>
            <a:ext cx="2159001" cy="302187"/>
          </a:xfrm>
        </p:spPr>
        <p:txBody>
          <a:bodyPr>
            <a:noAutofit/>
          </a:bodyPr>
          <a:lstStyle>
            <a:lvl1pPr marL="0" indent="0">
              <a:buNone/>
              <a:defRPr sz="1351" b="1">
                <a:solidFill>
                  <a:schemeClr val="accent3"/>
                </a:solidFill>
                <a:latin typeface="+mj-lt"/>
              </a:defRPr>
            </a:lvl1pPr>
            <a:lvl2pPr marL="342874" indent="0">
              <a:buNone/>
              <a:defRPr sz="1351"/>
            </a:lvl2pPr>
            <a:lvl3pPr marL="685750" indent="0">
              <a:buNone/>
              <a:defRPr sz="1351"/>
            </a:lvl3pPr>
            <a:lvl4pPr marL="1028624" indent="0">
              <a:buNone/>
              <a:defRPr sz="1351"/>
            </a:lvl4pPr>
            <a:lvl5pPr marL="1371498" indent="0">
              <a:buNone/>
              <a:defRPr sz="1351"/>
            </a:lvl5pPr>
          </a:lstStyle>
          <a:p>
            <a:pPr lvl="0"/>
            <a:r>
              <a:rPr lang="en-US"/>
              <a:t>CLICK TO EDIT</a:t>
            </a:r>
          </a:p>
        </p:txBody>
      </p:sp>
      <p:sp>
        <p:nvSpPr>
          <p:cNvPr id="71" name="Text Placeholder 50">
            <a:extLst>
              <a:ext uri="{FF2B5EF4-FFF2-40B4-BE49-F238E27FC236}">
                <a16:creationId xmlns:a16="http://schemas.microsoft.com/office/drawing/2014/main" id="{E683DBE3-DCA5-4538-A253-E60ED2C4B621}"/>
              </a:ext>
            </a:extLst>
          </p:cNvPr>
          <p:cNvSpPr>
            <a:spLocks noGrp="1"/>
          </p:cNvSpPr>
          <p:nvPr>
            <p:ph type="body" sz="quarter" idx="31"/>
          </p:nvPr>
        </p:nvSpPr>
        <p:spPr>
          <a:xfrm>
            <a:off x="5674543" y="5566528"/>
            <a:ext cx="2179637" cy="706439"/>
          </a:xfrm>
        </p:spPr>
        <p:txBody>
          <a:bodyPr>
            <a:noAutofit/>
          </a:bodyPr>
          <a:lstStyle>
            <a:lvl1pPr marL="0" indent="0">
              <a:lnSpc>
                <a:spcPct val="100000"/>
              </a:lnSpc>
              <a:buNone/>
              <a:defRPr sz="825">
                <a:solidFill>
                  <a:schemeClr val="tx1"/>
                </a:solidFill>
              </a:defRPr>
            </a:lvl1pPr>
            <a:lvl2pPr marL="342874" indent="0">
              <a:buNone/>
              <a:defRPr sz="825"/>
            </a:lvl2pPr>
            <a:lvl3pPr marL="685750" indent="0">
              <a:buNone/>
              <a:defRPr sz="825"/>
            </a:lvl3pPr>
            <a:lvl4pPr marL="1028624" indent="0">
              <a:buNone/>
              <a:defRPr sz="825"/>
            </a:lvl4pPr>
            <a:lvl5pPr marL="1371498" indent="0">
              <a:buNone/>
              <a:defRPr sz="825"/>
            </a:lvl5pPr>
          </a:lstStyle>
          <a:p>
            <a:pPr lvl="0"/>
            <a:r>
              <a:rPr lang="en-US"/>
              <a:t>Click to edit Master text styles</a:t>
            </a:r>
          </a:p>
        </p:txBody>
      </p:sp>
      <p:sp>
        <p:nvSpPr>
          <p:cNvPr id="72" name="Text Placeholder 48">
            <a:extLst>
              <a:ext uri="{FF2B5EF4-FFF2-40B4-BE49-F238E27FC236}">
                <a16:creationId xmlns:a16="http://schemas.microsoft.com/office/drawing/2014/main" id="{6F8B9E2C-BE06-4536-A348-4640A2DA1BFC}"/>
              </a:ext>
            </a:extLst>
          </p:cNvPr>
          <p:cNvSpPr>
            <a:spLocks noGrp="1"/>
          </p:cNvSpPr>
          <p:nvPr>
            <p:ph type="body" sz="quarter" idx="32" hasCustomPrompt="1"/>
          </p:nvPr>
        </p:nvSpPr>
        <p:spPr>
          <a:xfrm>
            <a:off x="9697902" y="5231923"/>
            <a:ext cx="2159001" cy="302187"/>
          </a:xfrm>
        </p:spPr>
        <p:txBody>
          <a:bodyPr>
            <a:noAutofit/>
          </a:bodyPr>
          <a:lstStyle>
            <a:lvl1pPr marL="0" indent="0">
              <a:buNone/>
              <a:defRPr sz="1351" b="1">
                <a:solidFill>
                  <a:schemeClr val="accent3"/>
                </a:solidFill>
                <a:latin typeface="+mj-lt"/>
              </a:defRPr>
            </a:lvl1pPr>
            <a:lvl2pPr marL="342874" indent="0">
              <a:buNone/>
              <a:defRPr sz="1351"/>
            </a:lvl2pPr>
            <a:lvl3pPr marL="685750" indent="0">
              <a:buNone/>
              <a:defRPr sz="1351"/>
            </a:lvl3pPr>
            <a:lvl4pPr marL="1028624" indent="0">
              <a:buNone/>
              <a:defRPr sz="1351"/>
            </a:lvl4pPr>
            <a:lvl5pPr marL="1371498" indent="0">
              <a:buNone/>
              <a:defRPr sz="1351"/>
            </a:lvl5pPr>
          </a:lstStyle>
          <a:p>
            <a:pPr lvl="0"/>
            <a:r>
              <a:rPr lang="en-US"/>
              <a:t>CLICK TO EDIT</a:t>
            </a:r>
          </a:p>
        </p:txBody>
      </p:sp>
      <p:sp>
        <p:nvSpPr>
          <p:cNvPr id="73" name="Text Placeholder 50">
            <a:extLst>
              <a:ext uri="{FF2B5EF4-FFF2-40B4-BE49-F238E27FC236}">
                <a16:creationId xmlns:a16="http://schemas.microsoft.com/office/drawing/2014/main" id="{B9A57CE7-FAE2-490F-A8F8-402B5F3A7443}"/>
              </a:ext>
            </a:extLst>
          </p:cNvPr>
          <p:cNvSpPr>
            <a:spLocks noGrp="1"/>
          </p:cNvSpPr>
          <p:nvPr>
            <p:ph type="body" sz="quarter" idx="33"/>
          </p:nvPr>
        </p:nvSpPr>
        <p:spPr>
          <a:xfrm>
            <a:off x="9697903" y="5566528"/>
            <a:ext cx="2179637" cy="706439"/>
          </a:xfrm>
        </p:spPr>
        <p:txBody>
          <a:bodyPr>
            <a:noAutofit/>
          </a:bodyPr>
          <a:lstStyle>
            <a:lvl1pPr marL="0" indent="0">
              <a:lnSpc>
                <a:spcPct val="100000"/>
              </a:lnSpc>
              <a:buNone/>
              <a:defRPr sz="825">
                <a:solidFill>
                  <a:schemeClr val="tx1"/>
                </a:solidFill>
              </a:defRPr>
            </a:lvl1pPr>
            <a:lvl2pPr marL="342874" indent="0">
              <a:buNone/>
              <a:defRPr sz="825"/>
            </a:lvl2pPr>
            <a:lvl3pPr marL="685750" indent="0">
              <a:buNone/>
              <a:defRPr sz="825"/>
            </a:lvl3pPr>
            <a:lvl4pPr marL="1028624" indent="0">
              <a:buNone/>
              <a:defRPr sz="825"/>
            </a:lvl4pPr>
            <a:lvl5pPr marL="1371498" indent="0">
              <a:buNone/>
              <a:defRPr sz="825"/>
            </a:lvl5pPr>
          </a:lstStyle>
          <a:p>
            <a:pPr lvl="0"/>
            <a:r>
              <a:rPr lang="en-US"/>
              <a:t>Click to edit Master text styles</a:t>
            </a:r>
          </a:p>
        </p:txBody>
      </p:sp>
      <p:sp>
        <p:nvSpPr>
          <p:cNvPr id="2" name="Title 1">
            <a:extLst>
              <a:ext uri="{FF2B5EF4-FFF2-40B4-BE49-F238E27FC236}">
                <a16:creationId xmlns:a16="http://schemas.microsoft.com/office/drawing/2014/main" id="{AA611859-7CC8-480B-BA0E-18BB16B3047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24035337"/>
      </p:ext>
    </p:extLst>
  </p:cSld>
  <p:clrMapOvr>
    <a:masterClrMapping/>
  </p:clrMapOvr>
  <p:extLst>
    <p:ext uri="{DCECCB84-F9BA-43D5-87BE-67443E8EF086}">
      <p15:sldGuideLst xmlns:p15="http://schemas.microsoft.com/office/powerpoint/2012/main">
        <p15:guide id="1" pos="2544">
          <p15:clr>
            <a:srgbClr val="FBAE40"/>
          </p15:clr>
        </p15:guide>
        <p15:guide id="2" pos="5112">
          <p15:clr>
            <a:srgbClr val="FBAE40"/>
          </p15:clr>
        </p15:guide>
        <p15:guide id="4" pos="5256">
          <p15:clr>
            <a:srgbClr val="5ACBF0"/>
          </p15:clr>
        </p15:guide>
        <p15:guide id="5" pos="4968">
          <p15:clr>
            <a:srgbClr val="5ACBF0"/>
          </p15:clr>
        </p15:guide>
        <p15:guide id="6" pos="2688">
          <p15:clr>
            <a:srgbClr val="5ACBF0"/>
          </p15:clr>
        </p15:guide>
        <p15:guide id="7" pos="2400">
          <p15:clr>
            <a:srgbClr val="5ACBF0"/>
          </p15:clr>
        </p15:guide>
        <p15:guide id="10" pos="144">
          <p15:clr>
            <a:srgbClr val="5ACBF0"/>
          </p15:clr>
        </p15:guide>
        <p15:guide id="11" orient="horz" pos="4176">
          <p15:clr>
            <a:srgbClr val="5ACBF0"/>
          </p15:clr>
        </p15:guide>
        <p15:guide id="12" pos="7536">
          <p15:clr>
            <a:srgbClr val="5ACBF0"/>
          </p15:clr>
        </p15:guide>
        <p15:guide id="13" orient="horz" pos="144">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0AE05-614F-D4D3-46C6-CEFDE32D99B2}"/>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A31D477D-E627-EB57-5AAF-29E6B44446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A630BB36-6445-8926-0157-98D611CA534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55022BF-5F81-AA5D-AB40-0F6CF925B1C0}"/>
              </a:ext>
            </a:extLst>
          </p:cNvPr>
          <p:cNvSpPr>
            <a:spLocks noGrp="1"/>
          </p:cNvSpPr>
          <p:nvPr>
            <p:ph type="sldNum" sz="quarter" idx="12"/>
          </p:nvPr>
        </p:nvSpPr>
        <p:spPr/>
        <p:txBody>
          <a:bodyPr/>
          <a:lstStyle/>
          <a:p>
            <a:fld id="{6E883100-9FAC-49AB-9A20-5D7557F35C8E}" type="slidenum">
              <a:rPr lang="en-AU" smtClean="0"/>
              <a:t>‹#›</a:t>
            </a:fld>
            <a:endParaRPr lang="en-AU"/>
          </a:p>
        </p:txBody>
      </p:sp>
      <p:pic>
        <p:nvPicPr>
          <p:cNvPr id="7" name="Picture 6" descr="A black background with red flames and a black background&#10;&#10;Description automatically generated">
            <a:extLst>
              <a:ext uri="{FF2B5EF4-FFF2-40B4-BE49-F238E27FC236}">
                <a16:creationId xmlns:a16="http://schemas.microsoft.com/office/drawing/2014/main" id="{8E7A28E9-4EC5-F3A7-B14B-820EAE54A77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56179" y="6359612"/>
            <a:ext cx="1126896" cy="394550"/>
          </a:xfrm>
          <a:prstGeom prst="rect">
            <a:avLst/>
          </a:prstGeom>
        </p:spPr>
      </p:pic>
    </p:spTree>
    <p:extLst>
      <p:ext uri="{BB962C8B-B14F-4D97-AF65-F5344CB8AC3E}">
        <p14:creationId xmlns:p14="http://schemas.microsoft.com/office/powerpoint/2010/main" val="2619615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descr="A group of rectangles on an orange background&#10;&#10;Description automatically generated">
            <a:extLst>
              <a:ext uri="{FF2B5EF4-FFF2-40B4-BE49-F238E27FC236}">
                <a16:creationId xmlns:a16="http://schemas.microsoft.com/office/drawing/2014/main" id="{31E9A8A4-8D08-9AC8-A4A2-93425DEBE85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5545"/>
            <a:ext cx="12192000" cy="6846910"/>
          </a:xfrm>
          <a:prstGeom prst="rect">
            <a:avLst/>
          </a:prstGeom>
        </p:spPr>
      </p:pic>
    </p:spTree>
    <p:extLst>
      <p:ext uri="{BB962C8B-B14F-4D97-AF65-F5344CB8AC3E}">
        <p14:creationId xmlns:p14="http://schemas.microsoft.com/office/powerpoint/2010/main" val="3514759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9" name="Picture 8" descr="A group of black rectangles on an orange background&#10;&#10;Description automatically generated">
            <a:extLst>
              <a:ext uri="{FF2B5EF4-FFF2-40B4-BE49-F238E27FC236}">
                <a16:creationId xmlns:a16="http://schemas.microsoft.com/office/drawing/2014/main" id="{9F20C510-8CDB-7524-3A51-E1AB4AD0456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5545"/>
            <a:ext cx="12192000" cy="6846910"/>
          </a:xfrm>
          <a:prstGeom prst="rect">
            <a:avLst/>
          </a:prstGeom>
        </p:spPr>
      </p:pic>
    </p:spTree>
    <p:extLst>
      <p:ext uri="{BB962C8B-B14F-4D97-AF65-F5344CB8AC3E}">
        <p14:creationId xmlns:p14="http://schemas.microsoft.com/office/powerpoint/2010/main" val="1890447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7" name="Picture 6" descr="A group of rectangles on an orange background&#10;&#10;Description automatically generated">
            <a:extLst>
              <a:ext uri="{FF2B5EF4-FFF2-40B4-BE49-F238E27FC236}">
                <a16:creationId xmlns:a16="http://schemas.microsoft.com/office/drawing/2014/main" id="{FCF36886-F694-D0EA-0BE9-12B1A9D2774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5545"/>
            <a:ext cx="12192000" cy="6846910"/>
          </a:xfrm>
          <a:prstGeom prst="rect">
            <a:avLst/>
          </a:prstGeom>
        </p:spPr>
      </p:pic>
    </p:spTree>
    <p:extLst>
      <p:ext uri="{BB962C8B-B14F-4D97-AF65-F5344CB8AC3E}">
        <p14:creationId xmlns:p14="http://schemas.microsoft.com/office/powerpoint/2010/main" val="2831559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7" name="Picture 6" descr="A black background with rectangles&#10;&#10;Description automatically generated">
            <a:extLst>
              <a:ext uri="{FF2B5EF4-FFF2-40B4-BE49-F238E27FC236}">
                <a16:creationId xmlns:a16="http://schemas.microsoft.com/office/drawing/2014/main" id="{675E3C4F-97FD-DC88-0FD4-AE53786A51D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5545"/>
            <a:ext cx="12192000" cy="6846910"/>
          </a:xfrm>
          <a:prstGeom prst="rect">
            <a:avLst/>
          </a:prstGeom>
        </p:spPr>
      </p:pic>
    </p:spTree>
    <p:extLst>
      <p:ext uri="{BB962C8B-B14F-4D97-AF65-F5344CB8AC3E}">
        <p14:creationId xmlns:p14="http://schemas.microsoft.com/office/powerpoint/2010/main" val="2146042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7" name="Picture 6" descr="A group of rectangles on a white background&#10;&#10;Description automatically generated">
            <a:extLst>
              <a:ext uri="{FF2B5EF4-FFF2-40B4-BE49-F238E27FC236}">
                <a16:creationId xmlns:a16="http://schemas.microsoft.com/office/drawing/2014/main" id="{DE4CBD6A-921E-06D8-7636-4454A795DC8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5545"/>
            <a:ext cx="12192000" cy="6846910"/>
          </a:xfrm>
          <a:prstGeom prst="rect">
            <a:avLst/>
          </a:prstGeom>
        </p:spPr>
      </p:pic>
    </p:spTree>
    <p:extLst>
      <p:ext uri="{BB962C8B-B14F-4D97-AF65-F5344CB8AC3E}">
        <p14:creationId xmlns:p14="http://schemas.microsoft.com/office/powerpoint/2010/main" val="36655082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am photos">
    <p:spTree>
      <p:nvGrpSpPr>
        <p:cNvPr id="1" name=""/>
        <p:cNvGrpSpPr/>
        <p:nvPr/>
      </p:nvGrpSpPr>
      <p:grpSpPr>
        <a:xfrm>
          <a:off x="0" y="0"/>
          <a:ext cx="0" cy="0"/>
          <a:chOff x="0" y="0"/>
          <a:chExt cx="0" cy="0"/>
        </a:xfrm>
      </p:grpSpPr>
      <p:sp>
        <p:nvSpPr>
          <p:cNvPr id="53" name="TextBox 52">
            <a:extLst>
              <a:ext uri="{FF2B5EF4-FFF2-40B4-BE49-F238E27FC236}">
                <a16:creationId xmlns:a16="http://schemas.microsoft.com/office/drawing/2014/main" id="{FDA426AE-DE48-D7E3-B853-39ED3885E9D3}"/>
              </a:ext>
            </a:extLst>
          </p:cNvPr>
          <p:cNvSpPr txBox="1"/>
          <p:nvPr userDrawn="1"/>
        </p:nvSpPr>
        <p:spPr>
          <a:xfrm>
            <a:off x="9528681" y="262655"/>
            <a:ext cx="2561255" cy="461665"/>
          </a:xfrm>
          <a:prstGeom prst="rect">
            <a:avLst/>
          </a:prstGeom>
          <a:noFill/>
        </p:spPr>
        <p:txBody>
          <a:bodyPr wrap="square" rtlCol="0">
            <a:sp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accent1"/>
                </a:solidFill>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t>FHIR@csiro.au</a:t>
            </a:r>
            <a:r>
              <a:rPr kumimoji="0" lang="en-US" sz="2400" b="0" i="0" u="none" strike="noStrike" kern="1200" cap="none" spc="0" normalizeH="0" baseline="0" noProof="0">
                <a:ln>
                  <a:noFill/>
                </a:ln>
                <a:solidFill>
                  <a:schemeClr val="accent1"/>
                </a:solidFill>
                <a:effectLst/>
                <a:uLnTx/>
                <a:uFillTx/>
                <a:latin typeface="Calibri" panose="020F0502020204030204"/>
                <a:ea typeface="+mn-ea"/>
                <a:cs typeface="+mn-cs"/>
              </a:rPr>
              <a:t> </a:t>
            </a:r>
          </a:p>
        </p:txBody>
      </p:sp>
      <p:sp>
        <p:nvSpPr>
          <p:cNvPr id="54" name="Title 1">
            <a:extLst>
              <a:ext uri="{FF2B5EF4-FFF2-40B4-BE49-F238E27FC236}">
                <a16:creationId xmlns:a16="http://schemas.microsoft.com/office/drawing/2014/main" id="{3E53E7DA-D945-1F09-F842-5D292E75F523}"/>
              </a:ext>
            </a:extLst>
          </p:cNvPr>
          <p:cNvSpPr txBox="1">
            <a:spLocks/>
          </p:cNvSpPr>
          <p:nvPr userDrawn="1"/>
        </p:nvSpPr>
        <p:spPr>
          <a:xfrm>
            <a:off x="216320" y="110473"/>
            <a:ext cx="4010331" cy="7660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400" b="1"/>
              <a:t>Sparked Team</a:t>
            </a:r>
          </a:p>
        </p:txBody>
      </p:sp>
      <p:sp>
        <p:nvSpPr>
          <p:cNvPr id="55" name="TextBox 54">
            <a:extLst>
              <a:ext uri="{FF2B5EF4-FFF2-40B4-BE49-F238E27FC236}">
                <a16:creationId xmlns:a16="http://schemas.microsoft.com/office/drawing/2014/main" id="{464E941C-80FD-C671-AED8-A619C1C9A957}"/>
              </a:ext>
            </a:extLst>
          </p:cNvPr>
          <p:cNvSpPr txBox="1"/>
          <p:nvPr userDrawn="1"/>
        </p:nvSpPr>
        <p:spPr>
          <a:xfrm>
            <a:off x="4785052" y="6415773"/>
            <a:ext cx="1274521" cy="415755"/>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051" b="0" i="0" u="none" strike="noStrike" kern="1200" cap="none" spc="0" normalizeH="0" baseline="0" noProof="0">
                <a:ln>
                  <a:noFill/>
                </a:ln>
                <a:solidFill>
                  <a:srgbClr val="181100"/>
                </a:solidFill>
                <a:effectLst/>
                <a:uLnTx/>
                <a:uFillTx/>
                <a:latin typeface="Calibri" panose="020F0502020204030204"/>
                <a:ea typeface="+mn-ea"/>
                <a:cs typeface="+mn-cs"/>
              </a:rPr>
              <a:t>Michael Osborne</a:t>
            </a:r>
            <a:br>
              <a:rPr kumimoji="0" lang="en-US" sz="1051" b="0" i="0" u="none" strike="noStrike" kern="1200" cap="none" spc="0" normalizeH="0" baseline="0" noProof="0">
                <a:ln>
                  <a:noFill/>
                </a:ln>
                <a:solidFill>
                  <a:srgbClr val="181100"/>
                </a:solidFill>
                <a:effectLst/>
                <a:uLnTx/>
                <a:uFillTx/>
                <a:latin typeface="Calibri" panose="020F0502020204030204"/>
                <a:ea typeface="+mn-ea"/>
                <a:cs typeface="+mn-cs"/>
              </a:rPr>
            </a:br>
            <a:r>
              <a:rPr kumimoji="0" lang="en-US" sz="1051" b="0" i="0" u="none" strike="noStrike" kern="1200" cap="none" spc="0" normalizeH="0" baseline="0" noProof="0">
                <a:ln>
                  <a:noFill/>
                </a:ln>
                <a:solidFill>
                  <a:srgbClr val="181100"/>
                </a:solidFill>
                <a:effectLst/>
                <a:uLnTx/>
                <a:uFillTx/>
                <a:latin typeface="Calibri" panose="020F0502020204030204"/>
                <a:ea typeface="+mn-ea"/>
                <a:cs typeface="+mn-cs"/>
              </a:rPr>
              <a:t>FHIR Terminologist</a:t>
            </a:r>
          </a:p>
        </p:txBody>
      </p:sp>
      <p:pic>
        <p:nvPicPr>
          <p:cNvPr id="56" name="Picture 55" descr="A person in a blue shirt&#10;&#10;Description automatically generated">
            <a:extLst>
              <a:ext uri="{FF2B5EF4-FFF2-40B4-BE49-F238E27FC236}">
                <a16:creationId xmlns:a16="http://schemas.microsoft.com/office/drawing/2014/main" id="{35C43797-FE8C-221D-3CB3-D9871B8B9A31}"/>
              </a:ext>
            </a:extLst>
          </p:cNvPr>
          <p:cNvPicPr>
            <a:picLocks/>
          </p:cNvPicPr>
          <p:nvPr userDrawn="1"/>
        </p:nvPicPr>
        <p:blipFill rotWithShape="1">
          <a:blip r:embed="rId3" cstate="hqprint">
            <a:extLst>
              <a:ext uri="{28A0092B-C50C-407E-A947-70E740481C1C}">
                <a14:useLocalDpi xmlns:a14="http://schemas.microsoft.com/office/drawing/2010/main"/>
              </a:ext>
            </a:extLst>
          </a:blip>
          <a:srcRect/>
          <a:stretch/>
        </p:blipFill>
        <p:spPr>
          <a:xfrm>
            <a:off x="4980936" y="4918439"/>
            <a:ext cx="960000" cy="144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7" name="TextBox 56">
            <a:extLst>
              <a:ext uri="{FF2B5EF4-FFF2-40B4-BE49-F238E27FC236}">
                <a16:creationId xmlns:a16="http://schemas.microsoft.com/office/drawing/2014/main" id="{59A75DC9-A2AB-E30B-0E21-97D14BDD5264}"/>
              </a:ext>
            </a:extLst>
          </p:cNvPr>
          <p:cNvSpPr txBox="1"/>
          <p:nvPr userDrawn="1"/>
        </p:nvSpPr>
        <p:spPr>
          <a:xfrm>
            <a:off x="7599888" y="6415772"/>
            <a:ext cx="1176717" cy="415755"/>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051" b="0" i="0" u="none" strike="noStrike" kern="1200" cap="none" spc="0" normalizeH="0" baseline="0" noProof="0">
                <a:ln>
                  <a:noFill/>
                </a:ln>
                <a:solidFill>
                  <a:srgbClr val="181100"/>
                </a:solidFill>
                <a:effectLst/>
                <a:uLnTx/>
                <a:uFillTx/>
                <a:latin typeface="Calibri" panose="020F0502020204030204"/>
                <a:ea typeface="+mn-ea"/>
                <a:cs typeface="+mn-cs"/>
              </a:rPr>
              <a:t>Heath Frankel </a:t>
            </a:r>
            <a:br>
              <a:rPr lang="en-US" sz="1051">
                <a:solidFill>
                  <a:srgbClr val="181100"/>
                </a:solidFill>
                <a:latin typeface="Calibri" panose="020F0502020204030204"/>
              </a:rPr>
            </a:br>
            <a:r>
              <a:rPr kumimoji="0" lang="en-US" sz="1051" b="0" i="0" u="none" strike="noStrike" kern="1200" cap="none" spc="0" normalizeH="0" baseline="0" noProof="0">
                <a:ln>
                  <a:noFill/>
                </a:ln>
                <a:solidFill>
                  <a:srgbClr val="181100"/>
                </a:solidFill>
                <a:effectLst/>
                <a:uLnTx/>
                <a:uFillTx/>
                <a:latin typeface="Calibri" panose="020F0502020204030204"/>
                <a:ea typeface="+mn-ea"/>
                <a:cs typeface="+mn-cs"/>
              </a:rPr>
              <a:t>FHIR Expert</a:t>
            </a:r>
          </a:p>
        </p:txBody>
      </p:sp>
      <p:pic>
        <p:nvPicPr>
          <p:cNvPr id="58" name="Picture 57" descr="A person smiling at the camera&#10;&#10;Description automatically generated">
            <a:extLst>
              <a:ext uri="{FF2B5EF4-FFF2-40B4-BE49-F238E27FC236}">
                <a16:creationId xmlns:a16="http://schemas.microsoft.com/office/drawing/2014/main" id="{09911CF8-3224-0069-64DE-FB7E42D061E4}"/>
              </a:ext>
            </a:extLst>
          </p:cNvPr>
          <p:cNvPicPr>
            <a:picLocks/>
          </p:cNvPicPr>
          <p:nvPr userDrawn="1"/>
        </p:nvPicPr>
        <p:blipFill rotWithShape="1">
          <a:blip r:embed="rId4" cstate="hqprint">
            <a:extLst>
              <a:ext uri="{28A0092B-C50C-407E-A947-70E740481C1C}">
                <a14:useLocalDpi xmlns:a14="http://schemas.microsoft.com/office/drawing/2010/main"/>
              </a:ext>
            </a:extLst>
          </a:blip>
          <a:srcRect/>
          <a:stretch/>
        </p:blipFill>
        <p:spPr>
          <a:xfrm>
            <a:off x="7708247" y="4939694"/>
            <a:ext cx="960000" cy="144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1" name="TextBox 60">
            <a:extLst>
              <a:ext uri="{FF2B5EF4-FFF2-40B4-BE49-F238E27FC236}">
                <a16:creationId xmlns:a16="http://schemas.microsoft.com/office/drawing/2014/main" id="{410D8B54-EE2B-AA5A-5528-7A28D8074808}"/>
              </a:ext>
            </a:extLst>
          </p:cNvPr>
          <p:cNvSpPr txBox="1"/>
          <p:nvPr userDrawn="1"/>
        </p:nvSpPr>
        <p:spPr>
          <a:xfrm>
            <a:off x="1875951" y="6423467"/>
            <a:ext cx="1485803" cy="415755"/>
          </a:xfrm>
          <a:prstGeom prst="rect">
            <a:avLst/>
          </a:prstGeom>
          <a:noFill/>
        </p:spPr>
        <p:txBody>
          <a:bodyPr wrap="square" lIns="91440" tIns="45720" rIns="91440" bIns="45720" rtlCol="0" anchor="t">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051" b="0" i="0" u="none" strike="noStrike" kern="1200" cap="none" spc="0" normalizeH="0" baseline="0" noProof="0">
                <a:ln>
                  <a:noFill/>
                </a:ln>
                <a:solidFill>
                  <a:srgbClr val="181100"/>
                </a:solidFill>
                <a:effectLst/>
                <a:uLnTx/>
                <a:uFillTx/>
                <a:latin typeface="Calibri" panose="020F0502020204030204"/>
                <a:ea typeface="+mn-ea"/>
                <a:cs typeface="+mn-cs"/>
              </a:rPr>
              <a:t>Chris </a:t>
            </a:r>
            <a:r>
              <a:rPr kumimoji="0" lang="en-US" sz="1051" b="0" i="0" u="none" strike="noStrike" kern="1200" cap="none" spc="0" normalizeH="0" baseline="0" noProof="0" err="1">
                <a:ln>
                  <a:noFill/>
                </a:ln>
                <a:solidFill>
                  <a:srgbClr val="181100"/>
                </a:solidFill>
                <a:effectLst/>
                <a:uLnTx/>
                <a:uFillTx/>
                <a:latin typeface="Calibri" panose="020F0502020204030204"/>
                <a:ea typeface="+mn-ea"/>
                <a:cs typeface="+mn-cs"/>
              </a:rPr>
              <a:t>Kellalea</a:t>
            </a:r>
            <a:r>
              <a:rPr kumimoji="0" lang="en-US" sz="1051" b="0" i="0" u="none" strike="noStrike" kern="1200" cap="none" spc="0" normalizeH="0" baseline="0" noProof="0">
                <a:ln>
                  <a:noFill/>
                </a:ln>
                <a:solidFill>
                  <a:srgbClr val="181100"/>
                </a:solidFill>
                <a:effectLst/>
                <a:uLnTx/>
                <a:uFillTx/>
                <a:latin typeface="Calibri" panose="020F0502020204030204"/>
                <a:ea typeface="+mn-ea"/>
                <a:cs typeface="+mn-cs"/>
              </a:rPr>
              <a:t>-Maynard</a:t>
            </a:r>
            <a:br>
              <a:rPr kumimoji="0" lang="en-US" sz="1051" b="0" i="0" u="none" strike="noStrike" kern="1200" cap="none" spc="0" normalizeH="0" baseline="0" noProof="0">
                <a:ln>
                  <a:noFill/>
                </a:ln>
                <a:solidFill>
                  <a:srgbClr val="181100"/>
                </a:solidFill>
                <a:effectLst/>
                <a:uLnTx/>
                <a:uFillTx/>
                <a:latin typeface="Calibri" panose="020F0502020204030204"/>
                <a:ea typeface="+mn-ea"/>
                <a:cs typeface="+mn-cs"/>
              </a:rPr>
            </a:br>
            <a:r>
              <a:rPr kumimoji="0" lang="en-US" sz="1051" b="0" i="0" u="none" strike="noStrike" kern="1200" cap="none" spc="0" normalizeH="0" baseline="0" noProof="0">
                <a:ln>
                  <a:noFill/>
                </a:ln>
                <a:solidFill>
                  <a:srgbClr val="181100"/>
                </a:solidFill>
                <a:effectLst/>
                <a:uLnTx/>
                <a:uFillTx/>
                <a:latin typeface="Calibri" panose="020F0502020204030204"/>
                <a:ea typeface="+mn-ea"/>
                <a:cs typeface="+mn-cs"/>
              </a:rPr>
              <a:t>Senior Business Analyst</a:t>
            </a:r>
          </a:p>
        </p:txBody>
      </p:sp>
      <p:pic>
        <p:nvPicPr>
          <p:cNvPr id="62" name="Picture 61" descr="A person wearing glasses and a black v-neck sweater&#10;&#10;Description automatically generated">
            <a:extLst>
              <a:ext uri="{FF2B5EF4-FFF2-40B4-BE49-F238E27FC236}">
                <a16:creationId xmlns:a16="http://schemas.microsoft.com/office/drawing/2014/main" id="{89DF36EA-ADB8-3EEE-E590-D87972D2C59A}"/>
              </a:ext>
            </a:extLst>
          </p:cNvPr>
          <p:cNvPicPr>
            <a:picLocks/>
          </p:cNvPicPr>
          <p:nvPr userDrawn="1"/>
        </p:nvPicPr>
        <p:blipFill rotWithShape="1">
          <a:blip r:embed="rId5" cstate="hqprint">
            <a:extLst>
              <a:ext uri="{28A0092B-C50C-407E-A947-70E740481C1C}">
                <a14:useLocalDpi xmlns:a14="http://schemas.microsoft.com/office/drawing/2010/main"/>
              </a:ext>
            </a:extLst>
          </a:blip>
          <a:srcRect/>
          <a:stretch/>
        </p:blipFill>
        <p:spPr>
          <a:xfrm>
            <a:off x="2141211" y="4953695"/>
            <a:ext cx="955284" cy="14329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3" name="TextBox 62">
            <a:extLst>
              <a:ext uri="{FF2B5EF4-FFF2-40B4-BE49-F238E27FC236}">
                <a16:creationId xmlns:a16="http://schemas.microsoft.com/office/drawing/2014/main" id="{75224DEA-05D7-45DC-6E50-636F30590A13}"/>
              </a:ext>
            </a:extLst>
          </p:cNvPr>
          <p:cNvSpPr txBox="1"/>
          <p:nvPr userDrawn="1"/>
        </p:nvSpPr>
        <p:spPr>
          <a:xfrm>
            <a:off x="8894275" y="6408137"/>
            <a:ext cx="1408808" cy="415755"/>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051">
                <a:solidFill>
                  <a:srgbClr val="181100"/>
                </a:solidFill>
                <a:latin typeface="Calibri" panose="020F0502020204030204"/>
              </a:rPr>
              <a:t>Olivia Carter</a:t>
            </a:r>
            <a:br>
              <a:rPr lang="en-US" sz="1051">
                <a:solidFill>
                  <a:srgbClr val="181100"/>
                </a:solidFill>
                <a:latin typeface="Calibri" panose="020F0502020204030204"/>
              </a:rPr>
            </a:br>
            <a:r>
              <a:rPr lang="en-US" sz="1051">
                <a:solidFill>
                  <a:srgbClr val="181100"/>
                </a:solidFill>
                <a:latin typeface="Calibri" panose="020F0502020204030204"/>
              </a:rPr>
              <a:t>Engagement Analyst</a:t>
            </a:r>
            <a:endParaRPr kumimoji="0" lang="en-US" sz="1051" b="0" i="0" u="none" strike="noStrike" kern="1200" cap="none" spc="0" normalizeH="0" baseline="0" noProof="0">
              <a:ln>
                <a:noFill/>
              </a:ln>
              <a:solidFill>
                <a:srgbClr val="181100"/>
              </a:solidFill>
              <a:effectLst/>
              <a:uLnTx/>
              <a:uFillTx/>
              <a:latin typeface="Calibri" panose="020F0502020204030204"/>
              <a:ea typeface="+mn-ea"/>
              <a:cs typeface="+mn-cs"/>
            </a:endParaRPr>
          </a:p>
        </p:txBody>
      </p:sp>
      <p:pic>
        <p:nvPicPr>
          <p:cNvPr id="64" name="Picture 63" descr="A person with blonde hair and a black background&#10;&#10;Description automatically generated">
            <a:extLst>
              <a:ext uri="{FF2B5EF4-FFF2-40B4-BE49-F238E27FC236}">
                <a16:creationId xmlns:a16="http://schemas.microsoft.com/office/drawing/2014/main" id="{BBCFFD37-C6E1-B5B4-D2F5-4419E6392616}"/>
              </a:ext>
            </a:extLst>
          </p:cNvPr>
          <p:cNvPicPr>
            <a:picLocks/>
          </p:cNvPicPr>
          <p:nvPr userDrawn="1"/>
        </p:nvPicPr>
        <p:blipFill rotWithShape="1">
          <a:blip r:embed="rId6" cstate="hqprint">
            <a:extLst>
              <a:ext uri="{28A0092B-C50C-407E-A947-70E740481C1C}">
                <a14:useLocalDpi xmlns:a14="http://schemas.microsoft.com/office/drawing/2010/main"/>
              </a:ext>
            </a:extLst>
          </a:blip>
          <a:srcRect/>
          <a:stretch/>
        </p:blipFill>
        <p:spPr>
          <a:xfrm>
            <a:off x="9083545" y="4939696"/>
            <a:ext cx="964619" cy="14469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5" name="TextBox 64">
            <a:extLst>
              <a:ext uri="{FF2B5EF4-FFF2-40B4-BE49-F238E27FC236}">
                <a16:creationId xmlns:a16="http://schemas.microsoft.com/office/drawing/2014/main" id="{D50AC8CA-5BE7-9315-960F-909807363F89}"/>
              </a:ext>
            </a:extLst>
          </p:cNvPr>
          <p:cNvSpPr txBox="1"/>
          <p:nvPr userDrawn="1"/>
        </p:nvSpPr>
        <p:spPr>
          <a:xfrm>
            <a:off x="3501300" y="6428975"/>
            <a:ext cx="1166291" cy="415755"/>
          </a:xfrm>
          <a:prstGeom prst="rect">
            <a:avLst/>
          </a:prstGeom>
          <a:noFill/>
        </p:spPr>
        <p:txBody>
          <a:bodyPr wrap="square" lIns="91440" tIns="45720" rIns="91440" bIns="45720" rtlCol="0" anchor="t">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051" b="0" i="0" u="none" strike="noStrike" kern="1200" cap="none" spc="0" normalizeH="0" baseline="0" noProof="0">
                <a:ln>
                  <a:noFill/>
                </a:ln>
                <a:solidFill>
                  <a:srgbClr val="181100"/>
                </a:solidFill>
                <a:effectLst/>
                <a:uLnTx/>
                <a:uFillTx/>
                <a:latin typeface="Calibri" panose="020F0502020204030204"/>
                <a:ea typeface="+mn-ea"/>
                <a:cs typeface="+mn-cs"/>
              </a:rPr>
              <a:t>Kyle Pettigrew </a:t>
            </a:r>
            <a:br>
              <a:rPr lang="en-US" sz="1051">
                <a:solidFill>
                  <a:srgbClr val="181100"/>
                </a:solidFill>
                <a:latin typeface="Calibri" panose="020F0502020204030204"/>
              </a:rPr>
            </a:br>
            <a:r>
              <a:rPr kumimoji="0" lang="en-US" sz="1051" b="0" i="0" u="none" strike="noStrike" kern="1200" cap="none" spc="0" normalizeH="0" baseline="0" noProof="0">
                <a:ln>
                  <a:noFill/>
                </a:ln>
                <a:solidFill>
                  <a:srgbClr val="181100"/>
                </a:solidFill>
                <a:effectLst/>
                <a:uLnTx/>
                <a:uFillTx/>
                <a:latin typeface="Calibri" panose="020F0502020204030204"/>
                <a:ea typeface="+mn-ea"/>
                <a:cs typeface="+mn-cs"/>
              </a:rPr>
              <a:t>Senior Engineer</a:t>
            </a:r>
            <a:endParaRPr lang="en-US" sz="1051" b="0" i="0" u="none" strike="noStrike" kern="1200" cap="none" spc="0" normalizeH="0" baseline="0" noProof="0">
              <a:ln>
                <a:noFill/>
              </a:ln>
              <a:solidFill>
                <a:srgbClr val="181100"/>
              </a:solidFill>
              <a:effectLst/>
              <a:uLnTx/>
              <a:uFillTx/>
              <a:latin typeface="Calibri" panose="020F0502020204030204"/>
              <a:ea typeface="Calibri"/>
              <a:cs typeface="Calibri"/>
            </a:endParaRPr>
          </a:p>
        </p:txBody>
      </p:sp>
      <p:pic>
        <p:nvPicPr>
          <p:cNvPr id="66" name="Picture 65" descr="A person with a beard&#10;&#10;Description automatically generated">
            <a:extLst>
              <a:ext uri="{FF2B5EF4-FFF2-40B4-BE49-F238E27FC236}">
                <a16:creationId xmlns:a16="http://schemas.microsoft.com/office/drawing/2014/main" id="{DC7ACF90-0A9F-6AD1-93F7-D3EC010D488F}"/>
              </a:ext>
            </a:extLst>
          </p:cNvPr>
          <p:cNvPicPr>
            <a:picLocks noChangeAspect="1"/>
          </p:cNvPicPr>
          <p:nvPr userDrawn="1"/>
        </p:nvPicPr>
        <p:blipFill rotWithShape="1">
          <a:blip r:embed="rId7" cstate="hqprint">
            <a:extLst>
              <a:ext uri="{28A0092B-C50C-407E-A947-70E740481C1C}">
                <a14:useLocalDpi xmlns:a14="http://schemas.microsoft.com/office/drawing/2010/main"/>
              </a:ext>
            </a:extLst>
          </a:blip>
          <a:srcRect/>
          <a:stretch/>
        </p:blipFill>
        <p:spPr>
          <a:xfrm>
            <a:off x="3604445" y="4921189"/>
            <a:ext cx="960000" cy="144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7" name="TextBox 66">
            <a:extLst>
              <a:ext uri="{FF2B5EF4-FFF2-40B4-BE49-F238E27FC236}">
                <a16:creationId xmlns:a16="http://schemas.microsoft.com/office/drawing/2014/main" id="{2F86BE42-7EC4-5B0B-FBAE-D153C3AB4A3A}"/>
              </a:ext>
            </a:extLst>
          </p:cNvPr>
          <p:cNvSpPr txBox="1"/>
          <p:nvPr userDrawn="1"/>
        </p:nvSpPr>
        <p:spPr>
          <a:xfrm>
            <a:off x="6017779" y="6408137"/>
            <a:ext cx="1643767" cy="415755"/>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051" b="0" i="0" u="none" strike="noStrike" kern="1200" cap="none" spc="0" normalizeH="0" baseline="0" noProof="0" err="1">
                <a:ln>
                  <a:noFill/>
                </a:ln>
                <a:solidFill>
                  <a:srgbClr val="181100"/>
                </a:solidFill>
                <a:effectLst/>
                <a:uLnTx/>
                <a:uFillTx/>
                <a:latin typeface="Calibri" panose="020F0502020204030204"/>
                <a:ea typeface="+mn-ea"/>
                <a:cs typeface="+mn-cs"/>
              </a:rPr>
              <a:t>Jaymee</a:t>
            </a:r>
            <a:r>
              <a:rPr kumimoji="0" lang="en-US" sz="1051" b="0" i="0" u="none" strike="noStrike" kern="1200" cap="none" spc="0" normalizeH="0" baseline="0" noProof="0">
                <a:ln>
                  <a:noFill/>
                </a:ln>
                <a:solidFill>
                  <a:srgbClr val="181100"/>
                </a:solidFill>
                <a:effectLst/>
                <a:uLnTx/>
                <a:uFillTx/>
                <a:latin typeface="Calibri" panose="020F0502020204030204"/>
                <a:ea typeface="+mn-ea"/>
                <a:cs typeface="+mn-cs"/>
              </a:rPr>
              <a:t> Murdoch</a:t>
            </a:r>
            <a:br>
              <a:rPr kumimoji="0" lang="en-US" sz="1051" b="0" i="0" u="none" strike="noStrike" kern="1200" cap="none" spc="0" normalizeH="0" baseline="0" noProof="0">
                <a:ln>
                  <a:noFill/>
                </a:ln>
                <a:solidFill>
                  <a:srgbClr val="181100"/>
                </a:solidFill>
                <a:effectLst/>
                <a:uLnTx/>
                <a:uFillTx/>
                <a:latin typeface="Calibri" panose="020F0502020204030204"/>
                <a:ea typeface="+mn-ea"/>
                <a:cs typeface="+mn-cs"/>
              </a:rPr>
            </a:br>
            <a:r>
              <a:rPr kumimoji="0" lang="en-US" sz="1051" b="0" i="0" u="none" strike="noStrike" kern="1200" cap="none" spc="0" normalizeH="0" baseline="0" noProof="0">
                <a:ln>
                  <a:noFill/>
                </a:ln>
                <a:solidFill>
                  <a:srgbClr val="181100"/>
                </a:solidFill>
                <a:effectLst/>
                <a:uLnTx/>
                <a:uFillTx/>
                <a:latin typeface="Calibri" panose="020F0502020204030204"/>
                <a:ea typeface="+mn-ea"/>
                <a:cs typeface="+mn-cs"/>
              </a:rPr>
              <a:t>FHIR Standards Developer </a:t>
            </a:r>
          </a:p>
        </p:txBody>
      </p:sp>
      <p:pic>
        <p:nvPicPr>
          <p:cNvPr id="68" name="Picture 67">
            <a:extLst>
              <a:ext uri="{FF2B5EF4-FFF2-40B4-BE49-F238E27FC236}">
                <a16:creationId xmlns:a16="http://schemas.microsoft.com/office/drawing/2014/main" id="{D6D8F9E2-636B-D8CE-5219-382503A7C7B6}"/>
              </a:ext>
            </a:extLst>
          </p:cNvPr>
          <p:cNvPicPr>
            <a:picLocks noChangeAspect="1"/>
          </p:cNvPicPr>
          <p:nvPr userDrawn="1"/>
        </p:nvPicPr>
        <p:blipFill>
          <a:blip r:embed="rId8" cstate="hqprint">
            <a:extLst>
              <a:ext uri="{28A0092B-C50C-407E-A947-70E740481C1C}">
                <a14:useLocalDpi xmlns:a14="http://schemas.microsoft.com/office/drawing/2010/main"/>
              </a:ext>
            </a:extLst>
          </a:blip>
          <a:srcRect/>
          <a:stretch/>
        </p:blipFill>
        <p:spPr>
          <a:xfrm>
            <a:off x="6337694" y="4926320"/>
            <a:ext cx="959903" cy="14398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9" name="TextBox 68">
            <a:extLst>
              <a:ext uri="{FF2B5EF4-FFF2-40B4-BE49-F238E27FC236}">
                <a16:creationId xmlns:a16="http://schemas.microsoft.com/office/drawing/2014/main" id="{FB6CA13C-7765-14F2-52EB-994749B13C33}"/>
              </a:ext>
            </a:extLst>
          </p:cNvPr>
          <p:cNvSpPr txBox="1"/>
          <p:nvPr userDrawn="1"/>
        </p:nvSpPr>
        <p:spPr>
          <a:xfrm>
            <a:off x="3494551" y="4359874"/>
            <a:ext cx="1166291" cy="577466"/>
          </a:xfrm>
          <a:prstGeom prst="rect">
            <a:avLst/>
          </a:prstGeom>
          <a:noFill/>
        </p:spPr>
        <p:txBody>
          <a:bodyPr wrap="square" lIns="91440" tIns="45720" rIns="91440" bIns="45720" rtlCol="0" anchor="t">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051" b="0" i="0" u="none" strike="noStrike" kern="1200" cap="none" spc="0" normalizeH="0" baseline="0" noProof="0">
                <a:ln>
                  <a:noFill/>
                </a:ln>
                <a:solidFill>
                  <a:srgbClr val="181100"/>
                </a:solidFill>
                <a:effectLst/>
                <a:uLnTx/>
                <a:uFillTx/>
                <a:latin typeface="Calibri" panose="020F0502020204030204"/>
                <a:ea typeface="+mn-ea"/>
                <a:cs typeface="+mn-cs"/>
              </a:rPr>
              <a:t>Dr Heather Leslie</a:t>
            </a:r>
            <a:br>
              <a:rPr kumimoji="0" lang="en-US" sz="1051" b="0" i="0" u="none" strike="noStrike" kern="1200" cap="none" spc="0" normalizeH="0" baseline="0" noProof="0">
                <a:ln>
                  <a:noFill/>
                </a:ln>
                <a:solidFill>
                  <a:srgbClr val="181100"/>
                </a:solidFill>
                <a:effectLst/>
                <a:uLnTx/>
                <a:uFillTx/>
                <a:latin typeface="Calibri" panose="020F0502020204030204"/>
                <a:ea typeface="+mn-ea"/>
                <a:cs typeface="+mn-cs"/>
              </a:rPr>
            </a:br>
            <a:r>
              <a:rPr kumimoji="0" lang="en-US" sz="1051" b="0" i="0" u="none" strike="noStrike" kern="1200" cap="none" spc="0" normalizeH="0" baseline="0" noProof="0">
                <a:ln>
                  <a:noFill/>
                </a:ln>
                <a:solidFill>
                  <a:srgbClr val="181100"/>
                </a:solidFill>
                <a:effectLst/>
                <a:uLnTx/>
                <a:uFillTx/>
                <a:latin typeface="Calibri" panose="020F0502020204030204"/>
                <a:ea typeface="+mn-ea"/>
                <a:cs typeface="+mn-cs"/>
              </a:rPr>
              <a:t>Lead Clinical Data </a:t>
            </a:r>
            <a:r>
              <a:rPr lang="en-US" sz="1051">
                <a:solidFill>
                  <a:srgbClr val="181100"/>
                </a:solidFill>
                <a:latin typeface="Calibri" panose="020F0502020204030204"/>
              </a:rPr>
              <a:t>Modeler</a:t>
            </a:r>
            <a:endParaRPr lang="en-US" sz="1051" b="0" i="0" u="none" strike="noStrike" kern="1200" cap="none" spc="0" normalizeH="0" baseline="0" noProof="0">
              <a:ln>
                <a:noFill/>
              </a:ln>
              <a:solidFill>
                <a:srgbClr val="181100"/>
              </a:solidFill>
              <a:effectLst/>
              <a:uLnTx/>
              <a:uFillTx/>
              <a:latin typeface="Calibri" panose="020F0502020204030204"/>
              <a:ea typeface="Calibri"/>
              <a:cs typeface="Calibri"/>
            </a:endParaRPr>
          </a:p>
        </p:txBody>
      </p:sp>
      <p:sp>
        <p:nvSpPr>
          <p:cNvPr id="70" name="TextBox 69">
            <a:extLst>
              <a:ext uri="{FF2B5EF4-FFF2-40B4-BE49-F238E27FC236}">
                <a16:creationId xmlns:a16="http://schemas.microsoft.com/office/drawing/2014/main" id="{99E03255-9E35-0A4D-6F66-E1A11D817744}"/>
              </a:ext>
            </a:extLst>
          </p:cNvPr>
          <p:cNvSpPr txBox="1"/>
          <p:nvPr userDrawn="1"/>
        </p:nvSpPr>
        <p:spPr>
          <a:xfrm>
            <a:off x="673401" y="4362366"/>
            <a:ext cx="1322023" cy="577466"/>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051" b="0" i="0" u="none" strike="noStrike" kern="1200" cap="none" spc="0" normalizeH="0" baseline="0" noProof="0">
                <a:ln>
                  <a:noFill/>
                </a:ln>
                <a:solidFill>
                  <a:srgbClr val="181100"/>
                </a:solidFill>
                <a:effectLst/>
                <a:uLnTx/>
                <a:uFillTx/>
                <a:latin typeface="Calibri" panose="020F0502020204030204"/>
                <a:ea typeface="+mn-ea"/>
                <a:cs typeface="+mn-cs"/>
              </a:rPr>
              <a:t>Matt Cordell</a:t>
            </a:r>
            <a:br>
              <a:rPr kumimoji="0" lang="en-US" sz="1051" b="0" i="0" u="none" strike="noStrike" kern="1200" cap="none" spc="0" normalizeH="0" baseline="0" noProof="0">
                <a:ln>
                  <a:noFill/>
                </a:ln>
                <a:solidFill>
                  <a:srgbClr val="181100"/>
                </a:solidFill>
                <a:effectLst/>
                <a:uLnTx/>
                <a:uFillTx/>
                <a:latin typeface="Calibri" panose="020F0502020204030204"/>
                <a:ea typeface="+mn-ea"/>
                <a:cs typeface="+mn-cs"/>
              </a:rPr>
            </a:br>
            <a:r>
              <a:rPr kumimoji="0" lang="en-US" sz="1051" b="0" i="0" u="none" strike="noStrike" kern="1200" cap="none" spc="0" normalizeH="0" baseline="0" noProof="0">
                <a:ln>
                  <a:noFill/>
                </a:ln>
                <a:solidFill>
                  <a:srgbClr val="181100"/>
                </a:solidFill>
                <a:effectLst/>
                <a:uLnTx/>
                <a:uFillTx/>
                <a:latin typeface="Calibri" panose="020F0502020204030204"/>
                <a:ea typeface="+mn-ea"/>
                <a:cs typeface="+mn-cs"/>
              </a:rPr>
              <a:t>Clinical Terminology Specialist</a:t>
            </a:r>
          </a:p>
        </p:txBody>
      </p:sp>
      <p:sp>
        <p:nvSpPr>
          <p:cNvPr id="71" name="TextBox 70">
            <a:extLst>
              <a:ext uri="{FF2B5EF4-FFF2-40B4-BE49-F238E27FC236}">
                <a16:creationId xmlns:a16="http://schemas.microsoft.com/office/drawing/2014/main" id="{95E445DF-27CF-DE93-A1DA-E94C8FDD37AD}"/>
              </a:ext>
            </a:extLst>
          </p:cNvPr>
          <p:cNvSpPr txBox="1"/>
          <p:nvPr userDrawn="1"/>
        </p:nvSpPr>
        <p:spPr>
          <a:xfrm>
            <a:off x="7521667" y="4338446"/>
            <a:ext cx="1318885" cy="577466"/>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051" b="0" i="0" u="none" strike="noStrike" kern="1200" cap="none" spc="0" normalizeH="0" baseline="0" noProof="0">
                <a:ln>
                  <a:noFill/>
                </a:ln>
                <a:solidFill>
                  <a:srgbClr val="181100"/>
                </a:solidFill>
                <a:effectLst/>
                <a:uLnTx/>
                <a:uFillTx/>
                <a:latin typeface="Calibri" panose="020F0502020204030204"/>
                <a:ea typeface="+mn-ea"/>
                <a:cs typeface="+mn-cs"/>
              </a:rPr>
              <a:t>Liam Barnes</a:t>
            </a:r>
            <a:br>
              <a:rPr kumimoji="0" lang="en-US" sz="1051" b="0" i="0" u="none" strike="noStrike" kern="1200" cap="none" spc="0" normalizeH="0" baseline="0" noProof="0">
                <a:ln>
                  <a:noFill/>
                </a:ln>
                <a:solidFill>
                  <a:srgbClr val="181100"/>
                </a:solidFill>
                <a:effectLst/>
                <a:uLnTx/>
                <a:uFillTx/>
                <a:latin typeface="Calibri" panose="020F0502020204030204"/>
                <a:ea typeface="+mn-ea"/>
                <a:cs typeface="+mn-cs"/>
              </a:rPr>
            </a:br>
            <a:r>
              <a:rPr kumimoji="0" lang="en-US" sz="1051" b="0" i="0" u="none" strike="noStrike" kern="1200" cap="none" spc="0" normalizeH="0" baseline="0" noProof="0">
                <a:ln>
                  <a:noFill/>
                </a:ln>
                <a:solidFill>
                  <a:srgbClr val="181100"/>
                </a:solidFill>
                <a:effectLst/>
                <a:uLnTx/>
                <a:uFillTx/>
                <a:latin typeface="Calibri" panose="020F0502020204030204"/>
                <a:ea typeface="+mn-ea"/>
                <a:cs typeface="+mn-cs"/>
              </a:rPr>
              <a:t>FHIR Questionnaire Developer</a:t>
            </a:r>
          </a:p>
        </p:txBody>
      </p:sp>
      <p:sp>
        <p:nvSpPr>
          <p:cNvPr id="72" name="TextBox 71">
            <a:extLst>
              <a:ext uri="{FF2B5EF4-FFF2-40B4-BE49-F238E27FC236}">
                <a16:creationId xmlns:a16="http://schemas.microsoft.com/office/drawing/2014/main" id="{94915C74-B4F3-C30B-9579-E92D976294A5}"/>
              </a:ext>
            </a:extLst>
          </p:cNvPr>
          <p:cNvSpPr txBox="1"/>
          <p:nvPr userDrawn="1"/>
        </p:nvSpPr>
        <p:spPr>
          <a:xfrm>
            <a:off x="8970423" y="4370265"/>
            <a:ext cx="1170096" cy="577466"/>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051" b="0" i="0" u="none" strike="noStrike" kern="1200" cap="none" spc="0" normalizeH="0" baseline="0" noProof="0">
                <a:ln>
                  <a:noFill/>
                </a:ln>
                <a:solidFill>
                  <a:srgbClr val="181100"/>
                </a:solidFill>
                <a:effectLst/>
                <a:uLnTx/>
                <a:uFillTx/>
                <a:latin typeface="Calibri" panose="020F0502020204030204"/>
                <a:ea typeface="+mn-ea"/>
                <a:cs typeface="+mn-cs"/>
              </a:rPr>
              <a:t>Shelley </a:t>
            </a:r>
            <a:r>
              <a:rPr kumimoji="0" lang="en-US" sz="1051" b="0" i="0" u="none" strike="noStrike" kern="1200" cap="none" spc="0" normalizeH="0" baseline="0" noProof="0" err="1">
                <a:ln>
                  <a:noFill/>
                </a:ln>
                <a:solidFill>
                  <a:srgbClr val="181100"/>
                </a:solidFill>
                <a:effectLst/>
                <a:uLnTx/>
                <a:uFillTx/>
                <a:latin typeface="Calibri" panose="020F0502020204030204"/>
                <a:ea typeface="+mn-ea"/>
                <a:cs typeface="+mn-cs"/>
              </a:rPr>
              <a:t>Behen</a:t>
            </a:r>
            <a:br>
              <a:rPr lang="en-US" sz="1051">
                <a:solidFill>
                  <a:srgbClr val="181100"/>
                </a:solidFill>
                <a:latin typeface="Calibri" panose="020F0502020204030204"/>
              </a:rPr>
            </a:br>
            <a:r>
              <a:rPr kumimoji="0" lang="en-US" sz="1051" b="0" i="0" u="none" strike="noStrike" kern="1200" cap="none" spc="0" normalizeH="0" baseline="0" noProof="0">
                <a:ln>
                  <a:noFill/>
                </a:ln>
                <a:solidFill>
                  <a:srgbClr val="181100"/>
                </a:solidFill>
                <a:effectLst/>
                <a:uLnTx/>
                <a:uFillTx/>
                <a:latin typeface="Calibri" panose="020F0502020204030204"/>
                <a:ea typeface="+mn-ea"/>
                <a:cs typeface="+mn-cs"/>
              </a:rPr>
              <a:t>Senior Business Analyst</a:t>
            </a:r>
          </a:p>
        </p:txBody>
      </p:sp>
      <p:pic>
        <p:nvPicPr>
          <p:cNvPr id="73" name="Picture 72" descr="A person wearing glasses and a black shirt&#10;&#10;Description automatically generated">
            <a:extLst>
              <a:ext uri="{FF2B5EF4-FFF2-40B4-BE49-F238E27FC236}">
                <a16:creationId xmlns:a16="http://schemas.microsoft.com/office/drawing/2014/main" id="{917888D5-24FC-5713-AFD1-E5F12A9C715A}"/>
              </a:ext>
            </a:extLst>
          </p:cNvPr>
          <p:cNvPicPr>
            <a:picLocks/>
          </p:cNvPicPr>
          <p:nvPr userDrawn="1"/>
        </p:nvPicPr>
        <p:blipFill rotWithShape="1">
          <a:blip r:embed="rId9" cstate="hqprint">
            <a:extLst>
              <a:ext uri="{28A0092B-C50C-407E-A947-70E740481C1C}">
                <a14:useLocalDpi xmlns:a14="http://schemas.microsoft.com/office/drawing/2010/main"/>
              </a:ext>
            </a:extLst>
          </a:blip>
          <a:srcRect/>
          <a:stretch/>
        </p:blipFill>
        <p:spPr>
          <a:xfrm>
            <a:off x="820049" y="2845306"/>
            <a:ext cx="950412" cy="144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4" name="Picture 73" descr="A person smiling for the camera&#10;&#10;Description automatically generated">
            <a:extLst>
              <a:ext uri="{FF2B5EF4-FFF2-40B4-BE49-F238E27FC236}">
                <a16:creationId xmlns:a16="http://schemas.microsoft.com/office/drawing/2014/main" id="{900329B1-722B-5684-5490-F5A67B6D8C45}"/>
              </a:ext>
            </a:extLst>
          </p:cNvPr>
          <p:cNvPicPr>
            <a:picLocks/>
          </p:cNvPicPr>
          <p:nvPr userDrawn="1"/>
        </p:nvPicPr>
        <p:blipFill rotWithShape="1">
          <a:blip r:embed="rId10" cstate="hqprint">
            <a:extLst>
              <a:ext uri="{28A0092B-C50C-407E-A947-70E740481C1C}">
                <a14:useLocalDpi xmlns:a14="http://schemas.microsoft.com/office/drawing/2010/main"/>
              </a:ext>
            </a:extLst>
          </a:blip>
          <a:srcRect/>
          <a:stretch/>
        </p:blipFill>
        <p:spPr>
          <a:xfrm>
            <a:off x="3562509" y="2857123"/>
            <a:ext cx="964812" cy="144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5" name="Picture 74">
            <a:extLst>
              <a:ext uri="{FF2B5EF4-FFF2-40B4-BE49-F238E27FC236}">
                <a16:creationId xmlns:a16="http://schemas.microsoft.com/office/drawing/2014/main" id="{1B920EC8-7449-653A-0B2F-6A5A70A92D9E}"/>
              </a:ext>
            </a:extLst>
          </p:cNvPr>
          <p:cNvPicPr>
            <a:picLocks/>
          </p:cNvPicPr>
          <p:nvPr userDrawn="1"/>
        </p:nvPicPr>
        <p:blipFill rotWithShape="1">
          <a:blip r:embed="rId11" cstate="hqprint">
            <a:extLst>
              <a:ext uri="{28A0092B-C50C-407E-A947-70E740481C1C}">
                <a14:useLocalDpi xmlns:a14="http://schemas.microsoft.com/office/drawing/2010/main"/>
              </a:ext>
            </a:extLst>
          </a:blip>
          <a:srcRect/>
          <a:stretch/>
        </p:blipFill>
        <p:spPr>
          <a:xfrm>
            <a:off x="2196077" y="2845306"/>
            <a:ext cx="960000" cy="144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6" name="TextBox 75">
            <a:extLst>
              <a:ext uri="{FF2B5EF4-FFF2-40B4-BE49-F238E27FC236}">
                <a16:creationId xmlns:a16="http://schemas.microsoft.com/office/drawing/2014/main" id="{283430B8-D764-10EF-AFA5-329B477C2814}"/>
              </a:ext>
            </a:extLst>
          </p:cNvPr>
          <p:cNvSpPr txBox="1"/>
          <p:nvPr userDrawn="1"/>
        </p:nvSpPr>
        <p:spPr>
          <a:xfrm>
            <a:off x="10391162" y="4280868"/>
            <a:ext cx="1103057" cy="415755"/>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051" b="0" i="0" u="none" strike="noStrike" kern="1200" cap="none" spc="0" normalizeH="0" baseline="0" noProof="0" err="1">
                <a:ln>
                  <a:noFill/>
                </a:ln>
                <a:solidFill>
                  <a:srgbClr val="181100"/>
                </a:solidFill>
                <a:effectLst/>
                <a:uLnTx/>
                <a:uFillTx/>
                <a:latin typeface="Calibri" panose="020F0502020204030204"/>
                <a:ea typeface="+mn-ea"/>
                <a:cs typeface="+mn-cs"/>
              </a:rPr>
              <a:t>Dusica</a:t>
            </a:r>
            <a:r>
              <a:rPr kumimoji="0" lang="en-US" sz="1051" b="0" i="0" u="none" strike="noStrike" kern="1200" cap="none" spc="0" normalizeH="0" baseline="0" noProof="0">
                <a:ln>
                  <a:noFill/>
                </a:ln>
                <a:solidFill>
                  <a:srgbClr val="181100"/>
                </a:solidFill>
                <a:effectLst/>
                <a:uLnTx/>
                <a:uFillTx/>
                <a:latin typeface="Calibri" panose="020F0502020204030204"/>
                <a:ea typeface="+mn-ea"/>
                <a:cs typeface="+mn-cs"/>
              </a:rPr>
              <a:t> </a:t>
            </a:r>
            <a:r>
              <a:rPr kumimoji="0" lang="en-US" sz="1051" b="0" i="0" u="none" strike="noStrike" kern="1200" cap="none" spc="0" normalizeH="0" baseline="0" noProof="0" err="1">
                <a:ln>
                  <a:noFill/>
                </a:ln>
                <a:solidFill>
                  <a:srgbClr val="181100"/>
                </a:solidFill>
                <a:effectLst/>
                <a:uLnTx/>
                <a:uFillTx/>
                <a:latin typeface="Calibri" panose="020F0502020204030204"/>
                <a:ea typeface="+mn-ea"/>
                <a:cs typeface="+mn-cs"/>
              </a:rPr>
              <a:t>Bojicic</a:t>
            </a:r>
            <a:br>
              <a:rPr kumimoji="0" lang="en-US" sz="1051" b="0" i="0" u="none" strike="noStrike" kern="1200" cap="none" spc="0" normalizeH="0" baseline="0" noProof="0">
                <a:ln>
                  <a:noFill/>
                </a:ln>
                <a:solidFill>
                  <a:srgbClr val="181100"/>
                </a:solidFill>
                <a:effectLst/>
                <a:uLnTx/>
                <a:uFillTx/>
                <a:latin typeface="Calibri" panose="020F0502020204030204"/>
                <a:ea typeface="+mn-ea"/>
                <a:cs typeface="+mn-cs"/>
              </a:rPr>
            </a:br>
            <a:r>
              <a:rPr kumimoji="0" lang="en-US" sz="1051" b="0" i="0" u="none" strike="noStrike" kern="1200" cap="none" spc="0" normalizeH="0" baseline="0" noProof="0">
                <a:ln>
                  <a:noFill/>
                </a:ln>
                <a:solidFill>
                  <a:srgbClr val="181100"/>
                </a:solidFill>
                <a:effectLst/>
                <a:uLnTx/>
                <a:uFillTx/>
                <a:latin typeface="Calibri" panose="020F0502020204030204"/>
                <a:ea typeface="+mn-ea"/>
                <a:cs typeface="+mn-cs"/>
              </a:rPr>
              <a:t>FHIR IG Author</a:t>
            </a:r>
          </a:p>
        </p:txBody>
      </p:sp>
      <p:sp>
        <p:nvSpPr>
          <p:cNvPr id="77" name="TextBox 76">
            <a:extLst>
              <a:ext uri="{FF2B5EF4-FFF2-40B4-BE49-F238E27FC236}">
                <a16:creationId xmlns:a16="http://schemas.microsoft.com/office/drawing/2014/main" id="{2F10FC1D-74C5-4C70-B9BC-38AC69DC721F}"/>
              </a:ext>
            </a:extLst>
          </p:cNvPr>
          <p:cNvSpPr txBox="1"/>
          <p:nvPr userDrawn="1"/>
        </p:nvSpPr>
        <p:spPr>
          <a:xfrm>
            <a:off x="2249506" y="4323692"/>
            <a:ext cx="846975" cy="415755"/>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051" b="0" i="0" u="none" strike="noStrike" kern="1200" cap="none" spc="0" normalizeH="0" baseline="0" noProof="0">
                <a:ln>
                  <a:noFill/>
                </a:ln>
                <a:solidFill>
                  <a:srgbClr val="181100"/>
                </a:solidFill>
                <a:effectLst/>
                <a:uLnTx/>
                <a:uFillTx/>
                <a:latin typeface="Calibri" panose="020F0502020204030204"/>
                <a:ea typeface="+mn-ea"/>
                <a:cs typeface="+mn-cs"/>
              </a:rPr>
              <a:t>Brett </a:t>
            </a:r>
            <a:r>
              <a:rPr kumimoji="0" lang="en-US" sz="1051" b="0" i="0" u="none" strike="noStrike" kern="1200" cap="none" spc="0" normalizeH="0" baseline="0" noProof="0" err="1">
                <a:ln>
                  <a:noFill/>
                </a:ln>
                <a:solidFill>
                  <a:srgbClr val="181100"/>
                </a:solidFill>
                <a:effectLst/>
                <a:uLnTx/>
                <a:uFillTx/>
                <a:latin typeface="Calibri" panose="020F0502020204030204"/>
                <a:ea typeface="+mn-ea"/>
                <a:cs typeface="+mn-cs"/>
              </a:rPr>
              <a:t>Esler</a:t>
            </a:r>
            <a:br>
              <a:rPr lang="en-US" sz="1051">
                <a:solidFill>
                  <a:srgbClr val="181100"/>
                </a:solidFill>
                <a:latin typeface="Calibri" panose="020F0502020204030204"/>
              </a:rPr>
            </a:br>
            <a:r>
              <a:rPr kumimoji="0" lang="en-US" sz="1051" b="0" i="0" u="none" strike="noStrike" kern="1200" cap="none" spc="0" normalizeH="0" baseline="0" noProof="0">
                <a:ln>
                  <a:noFill/>
                </a:ln>
                <a:solidFill>
                  <a:srgbClr val="181100"/>
                </a:solidFill>
                <a:effectLst/>
                <a:uLnTx/>
                <a:uFillTx/>
                <a:latin typeface="Calibri" panose="020F0502020204030204"/>
                <a:ea typeface="+mn-ea"/>
                <a:cs typeface="+mn-cs"/>
              </a:rPr>
              <a:t>FHIR </a:t>
            </a:r>
            <a:r>
              <a:rPr lang="en-US" sz="1051">
                <a:solidFill>
                  <a:srgbClr val="181100"/>
                </a:solidFill>
                <a:latin typeface="Calibri" panose="020F0502020204030204"/>
              </a:rPr>
              <a:t>E</a:t>
            </a:r>
            <a:r>
              <a:rPr kumimoji="0" lang="en-US" sz="1051" b="0" i="0" u="none" strike="noStrike" kern="1200" cap="none" spc="0" normalizeH="0" baseline="0" noProof="0" err="1">
                <a:ln>
                  <a:noFill/>
                </a:ln>
                <a:solidFill>
                  <a:srgbClr val="181100"/>
                </a:solidFill>
                <a:effectLst/>
                <a:uLnTx/>
                <a:uFillTx/>
                <a:latin typeface="Calibri" panose="020F0502020204030204"/>
                <a:ea typeface="+mn-ea"/>
                <a:cs typeface="+mn-cs"/>
              </a:rPr>
              <a:t>xpert</a:t>
            </a:r>
            <a:endParaRPr kumimoji="0" lang="en-US" sz="1051" b="0" i="0" u="none" strike="noStrike" kern="1200" cap="none" spc="0" normalizeH="0" baseline="0" noProof="0">
              <a:ln>
                <a:noFill/>
              </a:ln>
              <a:solidFill>
                <a:srgbClr val="181100"/>
              </a:solidFill>
              <a:effectLst/>
              <a:uLnTx/>
              <a:uFillTx/>
              <a:latin typeface="Calibri" panose="020F0502020204030204"/>
              <a:ea typeface="+mn-ea"/>
              <a:cs typeface="+mn-cs"/>
            </a:endParaRPr>
          </a:p>
        </p:txBody>
      </p:sp>
      <p:pic>
        <p:nvPicPr>
          <p:cNvPr id="78" name="Picture 77" descr="A person with glasses and a black shirt&#10;&#10;Description automatically generated">
            <a:extLst>
              <a:ext uri="{FF2B5EF4-FFF2-40B4-BE49-F238E27FC236}">
                <a16:creationId xmlns:a16="http://schemas.microsoft.com/office/drawing/2014/main" id="{FD8FDF3A-0FE7-B355-15A4-EDEFCC047C6F}"/>
              </a:ext>
            </a:extLst>
          </p:cNvPr>
          <p:cNvPicPr>
            <a:picLocks noChangeAspect="1"/>
          </p:cNvPicPr>
          <p:nvPr userDrawn="1"/>
        </p:nvPicPr>
        <p:blipFill rotWithShape="1">
          <a:blip r:embed="rId12" cstate="hqprint">
            <a:extLst>
              <a:ext uri="{28A0092B-C50C-407E-A947-70E740481C1C}">
                <a14:useLocalDpi xmlns:a14="http://schemas.microsoft.com/office/drawing/2010/main"/>
              </a:ext>
            </a:extLst>
          </a:blip>
          <a:srcRect/>
          <a:stretch/>
        </p:blipFill>
        <p:spPr>
          <a:xfrm>
            <a:off x="10471335" y="2858191"/>
            <a:ext cx="959903" cy="14398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9" name="TextBox 78">
            <a:extLst>
              <a:ext uri="{FF2B5EF4-FFF2-40B4-BE49-F238E27FC236}">
                <a16:creationId xmlns:a16="http://schemas.microsoft.com/office/drawing/2014/main" id="{4FCDC05D-9739-1879-B8E6-0675920DAB1C}"/>
              </a:ext>
            </a:extLst>
          </p:cNvPr>
          <p:cNvSpPr txBox="1"/>
          <p:nvPr userDrawn="1"/>
        </p:nvSpPr>
        <p:spPr>
          <a:xfrm>
            <a:off x="6290994" y="4331352"/>
            <a:ext cx="978605" cy="415755"/>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051">
                <a:solidFill>
                  <a:srgbClr val="181100"/>
                </a:solidFill>
                <a:latin typeface="Calibri" panose="020F0502020204030204"/>
              </a:rPr>
              <a:t>Ilya Beda</a:t>
            </a:r>
            <a:br>
              <a:rPr lang="en-US" sz="1051">
                <a:solidFill>
                  <a:srgbClr val="181100"/>
                </a:solidFill>
                <a:latin typeface="Calibri" panose="020F0502020204030204"/>
              </a:rPr>
            </a:br>
            <a:r>
              <a:rPr lang="en-US" sz="1051">
                <a:solidFill>
                  <a:srgbClr val="181100"/>
                </a:solidFill>
                <a:latin typeface="Calibri" panose="020F0502020204030204"/>
              </a:rPr>
              <a:t>FHIR Expert</a:t>
            </a:r>
            <a:endParaRPr kumimoji="0" lang="en-US" sz="1051" b="0" i="0" u="none" strike="noStrike" kern="1200" cap="none" spc="0" normalizeH="0" baseline="0" noProof="0">
              <a:ln>
                <a:noFill/>
              </a:ln>
              <a:solidFill>
                <a:srgbClr val="181100"/>
              </a:solidFill>
              <a:effectLst/>
              <a:uLnTx/>
              <a:uFillTx/>
              <a:latin typeface="Calibri" panose="020F0502020204030204"/>
              <a:ea typeface="+mn-ea"/>
              <a:cs typeface="+mn-cs"/>
            </a:endParaRPr>
          </a:p>
        </p:txBody>
      </p:sp>
      <p:sp>
        <p:nvSpPr>
          <p:cNvPr id="80" name="TextBox 79">
            <a:extLst>
              <a:ext uri="{FF2B5EF4-FFF2-40B4-BE49-F238E27FC236}">
                <a16:creationId xmlns:a16="http://schemas.microsoft.com/office/drawing/2014/main" id="{C5F494F9-8F93-DE16-17B2-12A0F354AD05}"/>
              </a:ext>
            </a:extLst>
          </p:cNvPr>
          <p:cNvSpPr txBox="1"/>
          <p:nvPr userDrawn="1"/>
        </p:nvSpPr>
        <p:spPr>
          <a:xfrm>
            <a:off x="4725471" y="4331963"/>
            <a:ext cx="1386571" cy="415755"/>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051">
                <a:solidFill>
                  <a:srgbClr val="181100"/>
                </a:solidFill>
                <a:latin typeface="Calibri" panose="020F0502020204030204"/>
              </a:rPr>
              <a:t>Madison Black</a:t>
            </a:r>
            <a:br>
              <a:rPr lang="en-US" sz="1051">
                <a:solidFill>
                  <a:srgbClr val="181100"/>
                </a:solidFill>
                <a:latin typeface="Calibri" panose="020F0502020204030204"/>
              </a:rPr>
            </a:br>
            <a:r>
              <a:rPr lang="en-US" sz="1051">
                <a:solidFill>
                  <a:srgbClr val="181100"/>
                </a:solidFill>
                <a:latin typeface="Calibri" panose="020F0502020204030204"/>
              </a:rPr>
              <a:t>Engagement &amp; Events</a:t>
            </a:r>
            <a:endParaRPr kumimoji="0" lang="en-US" sz="1051" b="0" i="0" u="none" strike="noStrike" kern="1200" cap="none" spc="0" normalizeH="0" baseline="0" noProof="0">
              <a:ln>
                <a:noFill/>
              </a:ln>
              <a:solidFill>
                <a:srgbClr val="181100"/>
              </a:solidFill>
              <a:effectLst/>
              <a:uLnTx/>
              <a:uFillTx/>
              <a:latin typeface="Calibri" panose="020F0502020204030204"/>
              <a:ea typeface="+mn-ea"/>
              <a:cs typeface="+mn-cs"/>
            </a:endParaRPr>
          </a:p>
        </p:txBody>
      </p:sp>
      <p:pic>
        <p:nvPicPr>
          <p:cNvPr id="81" name="Picture 80" descr="A person smiling at camera&#10;&#10;Description automatically generated">
            <a:extLst>
              <a:ext uri="{FF2B5EF4-FFF2-40B4-BE49-F238E27FC236}">
                <a16:creationId xmlns:a16="http://schemas.microsoft.com/office/drawing/2014/main" id="{48AB07D5-FB4B-4FC0-1E5C-95B7E1F9CED4}"/>
              </a:ext>
            </a:extLst>
          </p:cNvPr>
          <p:cNvPicPr>
            <a:picLocks/>
          </p:cNvPicPr>
          <p:nvPr userDrawn="1"/>
        </p:nvPicPr>
        <p:blipFill rotWithShape="1">
          <a:blip r:embed="rId13" cstate="hqprint">
            <a:extLst>
              <a:ext uri="{28A0092B-C50C-407E-A947-70E740481C1C}">
                <a14:useLocalDpi xmlns:a14="http://schemas.microsoft.com/office/drawing/2010/main"/>
              </a:ext>
            </a:extLst>
          </a:blip>
          <a:srcRect/>
          <a:stretch/>
        </p:blipFill>
        <p:spPr>
          <a:xfrm>
            <a:off x="4936641" y="2853200"/>
            <a:ext cx="960000" cy="144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2" name="Picture 81" descr="A person smiling at camera&#10;&#10;Description automatically generated">
            <a:extLst>
              <a:ext uri="{FF2B5EF4-FFF2-40B4-BE49-F238E27FC236}">
                <a16:creationId xmlns:a16="http://schemas.microsoft.com/office/drawing/2014/main" id="{B69C554F-25C9-E642-58EA-AC1251EA4CC0}"/>
              </a:ext>
            </a:extLst>
          </p:cNvPr>
          <p:cNvPicPr>
            <a:picLocks/>
          </p:cNvPicPr>
          <p:nvPr userDrawn="1"/>
        </p:nvPicPr>
        <p:blipFill rotWithShape="1">
          <a:blip r:embed="rId14" cstate="hqprint">
            <a:extLst>
              <a:ext uri="{28A0092B-C50C-407E-A947-70E740481C1C}">
                <a14:useLocalDpi xmlns:a14="http://schemas.microsoft.com/office/drawing/2010/main"/>
              </a:ext>
            </a:extLst>
          </a:blip>
          <a:srcRect/>
          <a:stretch/>
        </p:blipFill>
        <p:spPr>
          <a:xfrm>
            <a:off x="6298066" y="2855935"/>
            <a:ext cx="944119" cy="144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3" name="Picture 82" descr="A person in a black shirt&#10;&#10;Description automatically generated">
            <a:extLst>
              <a:ext uri="{FF2B5EF4-FFF2-40B4-BE49-F238E27FC236}">
                <a16:creationId xmlns:a16="http://schemas.microsoft.com/office/drawing/2014/main" id="{4A5E7A54-0B53-95B1-AEB5-52CE64BBA8A6}"/>
              </a:ext>
            </a:extLst>
          </p:cNvPr>
          <p:cNvPicPr>
            <a:picLocks noChangeAspect="1"/>
          </p:cNvPicPr>
          <p:nvPr userDrawn="1"/>
        </p:nvPicPr>
        <p:blipFill rotWithShape="1">
          <a:blip r:embed="rId15" cstate="hqprint">
            <a:extLst>
              <a:ext uri="{28A0092B-C50C-407E-A947-70E740481C1C}">
                <a14:useLocalDpi xmlns:a14="http://schemas.microsoft.com/office/drawing/2010/main"/>
              </a:ext>
            </a:extLst>
          </a:blip>
          <a:srcRect b="-1010"/>
          <a:stretch/>
        </p:blipFill>
        <p:spPr>
          <a:xfrm>
            <a:off x="7661545" y="2853264"/>
            <a:ext cx="964712" cy="14398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4" name="Picture 83">
            <a:extLst>
              <a:ext uri="{FF2B5EF4-FFF2-40B4-BE49-F238E27FC236}">
                <a16:creationId xmlns:a16="http://schemas.microsoft.com/office/drawing/2014/main" id="{4D749840-22D7-1FE2-B860-D8D184759CDC}"/>
              </a:ext>
            </a:extLst>
          </p:cNvPr>
          <p:cNvPicPr>
            <a:picLocks/>
          </p:cNvPicPr>
          <p:nvPr userDrawn="1"/>
        </p:nvPicPr>
        <p:blipFill>
          <a:blip r:embed="rId16" cstate="hqprint">
            <a:extLst>
              <a:ext uri="{28A0092B-C50C-407E-A947-70E740481C1C}">
                <a14:useLocalDpi xmlns:a14="http://schemas.microsoft.com/office/drawing/2010/main"/>
              </a:ext>
            </a:extLst>
          </a:blip>
          <a:srcRect/>
          <a:stretch/>
        </p:blipFill>
        <p:spPr>
          <a:xfrm>
            <a:off x="9036651" y="2848215"/>
            <a:ext cx="964812" cy="144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5" name="TextBox 84">
            <a:extLst>
              <a:ext uri="{FF2B5EF4-FFF2-40B4-BE49-F238E27FC236}">
                <a16:creationId xmlns:a16="http://schemas.microsoft.com/office/drawing/2014/main" id="{10F1DB86-E94E-F417-DB3D-8A7E12FA87D8}"/>
              </a:ext>
            </a:extLst>
          </p:cNvPr>
          <p:cNvSpPr txBox="1"/>
          <p:nvPr userDrawn="1"/>
        </p:nvSpPr>
        <p:spPr>
          <a:xfrm>
            <a:off x="10177776" y="2297132"/>
            <a:ext cx="1532877" cy="577466"/>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051">
                <a:solidFill>
                  <a:srgbClr val="181100"/>
                </a:solidFill>
                <a:latin typeface="Calibri" panose="020F0502020204030204"/>
              </a:rPr>
              <a:t>Tor </a:t>
            </a:r>
            <a:r>
              <a:rPr lang="en-US" sz="1051" err="1">
                <a:solidFill>
                  <a:srgbClr val="181100"/>
                </a:solidFill>
                <a:latin typeface="Calibri" panose="020F0502020204030204"/>
              </a:rPr>
              <a:t>Bendle</a:t>
            </a:r>
            <a:br>
              <a:rPr lang="en-US" sz="1051">
                <a:solidFill>
                  <a:srgbClr val="181100"/>
                </a:solidFill>
                <a:latin typeface="Calibri" panose="020F0502020204030204"/>
              </a:rPr>
            </a:br>
            <a:r>
              <a:rPr lang="en-US" sz="1051">
                <a:solidFill>
                  <a:srgbClr val="181100"/>
                </a:solidFill>
                <a:latin typeface="Calibri" panose="020F0502020204030204"/>
              </a:rPr>
              <a:t>Program Engagement Lead</a:t>
            </a:r>
            <a:endParaRPr kumimoji="0" lang="en-US" sz="1051" b="0" i="0" u="none" strike="noStrike" kern="1200" cap="none" spc="0" normalizeH="0" baseline="0" noProof="0">
              <a:ln>
                <a:noFill/>
              </a:ln>
              <a:solidFill>
                <a:srgbClr val="181100"/>
              </a:solidFill>
              <a:effectLst/>
              <a:uLnTx/>
              <a:uFillTx/>
              <a:latin typeface="Calibri" panose="020F0502020204030204"/>
              <a:ea typeface="+mn-ea"/>
              <a:cs typeface="+mn-cs"/>
            </a:endParaRPr>
          </a:p>
        </p:txBody>
      </p:sp>
      <p:pic>
        <p:nvPicPr>
          <p:cNvPr id="86" name="Picture 85" descr="A person smiling at camera&#10;&#10;Description automatically generated">
            <a:extLst>
              <a:ext uri="{FF2B5EF4-FFF2-40B4-BE49-F238E27FC236}">
                <a16:creationId xmlns:a16="http://schemas.microsoft.com/office/drawing/2014/main" id="{B5011443-A689-F7B6-6F9A-ED14709E42EC}"/>
              </a:ext>
            </a:extLst>
          </p:cNvPr>
          <p:cNvPicPr preferRelativeResize="0">
            <a:picLocks noChangeAspect="1"/>
          </p:cNvPicPr>
          <p:nvPr userDrawn="1"/>
        </p:nvPicPr>
        <p:blipFill rotWithShape="1">
          <a:blip r:embed="rId17" cstate="hqprint">
            <a:extLst>
              <a:ext uri="{28A0092B-C50C-407E-A947-70E740481C1C}">
                <a14:useLocalDpi xmlns:a14="http://schemas.microsoft.com/office/drawing/2010/main"/>
              </a:ext>
            </a:extLst>
          </a:blip>
          <a:srcRect b="-1010"/>
          <a:stretch/>
        </p:blipFill>
        <p:spPr>
          <a:xfrm>
            <a:off x="2221925" y="876053"/>
            <a:ext cx="964811" cy="14400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7" name="Picture 86" descr="A person with long curly hair wearing a black shirt&#10;&#10;Description automatically generated">
            <a:extLst>
              <a:ext uri="{FF2B5EF4-FFF2-40B4-BE49-F238E27FC236}">
                <a16:creationId xmlns:a16="http://schemas.microsoft.com/office/drawing/2014/main" id="{C78EC41C-C561-C205-B1EA-600AE2A2563C}"/>
              </a:ext>
            </a:extLst>
          </p:cNvPr>
          <p:cNvPicPr>
            <a:picLocks/>
          </p:cNvPicPr>
          <p:nvPr userDrawn="1"/>
        </p:nvPicPr>
        <p:blipFill rotWithShape="1">
          <a:blip r:embed="rId18" cstate="hqprint">
            <a:extLst>
              <a:ext uri="{28A0092B-C50C-407E-A947-70E740481C1C}">
                <a14:useLocalDpi xmlns:a14="http://schemas.microsoft.com/office/drawing/2010/main"/>
              </a:ext>
            </a:extLst>
          </a:blip>
          <a:srcRect/>
          <a:stretch/>
        </p:blipFill>
        <p:spPr>
          <a:xfrm>
            <a:off x="851540" y="875170"/>
            <a:ext cx="960000" cy="144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8" name="Picture 87" descr="A person smiling at camera&#10;&#10;Description automatically generated">
            <a:extLst>
              <a:ext uri="{FF2B5EF4-FFF2-40B4-BE49-F238E27FC236}">
                <a16:creationId xmlns:a16="http://schemas.microsoft.com/office/drawing/2014/main" id="{F36AED68-3CB7-3229-B20C-BED152C749F4}"/>
              </a:ext>
            </a:extLst>
          </p:cNvPr>
          <p:cNvPicPr>
            <a:picLocks noChangeAspect="1"/>
          </p:cNvPicPr>
          <p:nvPr userDrawn="1"/>
        </p:nvPicPr>
        <p:blipFill rotWithShape="1">
          <a:blip r:embed="rId19" cstate="hqprint">
            <a:extLst>
              <a:ext uri="{28A0092B-C50C-407E-A947-70E740481C1C}">
                <a14:useLocalDpi xmlns:a14="http://schemas.microsoft.com/office/drawing/2010/main"/>
              </a:ext>
            </a:extLst>
          </a:blip>
          <a:srcRect/>
          <a:stretch/>
        </p:blipFill>
        <p:spPr>
          <a:xfrm>
            <a:off x="3593844" y="874043"/>
            <a:ext cx="964619" cy="14469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9" name="TextBox 88">
            <a:extLst>
              <a:ext uri="{FF2B5EF4-FFF2-40B4-BE49-F238E27FC236}">
                <a16:creationId xmlns:a16="http://schemas.microsoft.com/office/drawing/2014/main" id="{0C516F2D-0E9A-CCEF-3B06-5E1E6EE99B2F}"/>
              </a:ext>
            </a:extLst>
          </p:cNvPr>
          <p:cNvSpPr txBox="1"/>
          <p:nvPr userDrawn="1"/>
        </p:nvSpPr>
        <p:spPr>
          <a:xfrm>
            <a:off x="4808354" y="2340637"/>
            <a:ext cx="1132535" cy="415755"/>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051" b="0" i="0" u="none" strike="noStrike" kern="1200" cap="none" spc="0" normalizeH="0" baseline="0" noProof="0">
                <a:ln>
                  <a:noFill/>
                </a:ln>
                <a:solidFill>
                  <a:srgbClr val="181100"/>
                </a:solidFill>
                <a:effectLst/>
                <a:uLnTx/>
                <a:uFillTx/>
                <a:latin typeface="Calibri" panose="020F0502020204030204"/>
                <a:ea typeface="+mn-ea"/>
                <a:cs typeface="+mn-cs"/>
              </a:rPr>
              <a:t>Kate Ebrill Sparked Lead</a:t>
            </a:r>
          </a:p>
        </p:txBody>
      </p:sp>
      <p:sp>
        <p:nvSpPr>
          <p:cNvPr id="90" name="TextBox 89">
            <a:extLst>
              <a:ext uri="{FF2B5EF4-FFF2-40B4-BE49-F238E27FC236}">
                <a16:creationId xmlns:a16="http://schemas.microsoft.com/office/drawing/2014/main" id="{DF01D8D6-4595-E04F-9B1C-7AC0A4EA066C}"/>
              </a:ext>
            </a:extLst>
          </p:cNvPr>
          <p:cNvSpPr txBox="1"/>
          <p:nvPr userDrawn="1"/>
        </p:nvSpPr>
        <p:spPr>
          <a:xfrm>
            <a:off x="2014263" y="2363795"/>
            <a:ext cx="1367192" cy="415755"/>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051" b="0" i="0" u="none" strike="noStrike" kern="1200" cap="none" spc="0" normalizeH="0" baseline="0" noProof="0">
                <a:ln>
                  <a:noFill/>
                </a:ln>
                <a:solidFill>
                  <a:srgbClr val="181100"/>
                </a:solidFill>
                <a:effectLst/>
                <a:uLnTx/>
                <a:uFillTx/>
                <a:latin typeface="Calibri" panose="020F0502020204030204"/>
                <a:ea typeface="+mn-ea"/>
                <a:cs typeface="+mn-cs"/>
              </a:rPr>
              <a:t>Michael Hosking</a:t>
            </a:r>
            <a:br>
              <a:rPr kumimoji="0" lang="en-US" sz="1051" b="0" i="0" u="none" strike="noStrike" kern="1200" cap="none" spc="0" normalizeH="0" baseline="0" noProof="0">
                <a:ln>
                  <a:noFill/>
                </a:ln>
                <a:solidFill>
                  <a:srgbClr val="181100"/>
                </a:solidFill>
                <a:effectLst/>
                <a:uLnTx/>
                <a:uFillTx/>
                <a:latin typeface="Calibri" panose="020F0502020204030204"/>
                <a:ea typeface="+mn-ea"/>
                <a:cs typeface="+mn-cs"/>
              </a:rPr>
            </a:br>
            <a:r>
              <a:rPr kumimoji="0" lang="en-US" sz="1051" b="0" i="0" u="none" strike="noStrike" kern="1200" cap="none" spc="0" normalizeH="0" baseline="0" noProof="0">
                <a:ln>
                  <a:noFill/>
                </a:ln>
                <a:solidFill>
                  <a:srgbClr val="181100"/>
                </a:solidFill>
                <a:effectLst/>
                <a:uLnTx/>
                <a:uFillTx/>
                <a:latin typeface="Calibri" panose="020F0502020204030204"/>
                <a:ea typeface="+mn-ea"/>
                <a:cs typeface="+mn-cs"/>
              </a:rPr>
              <a:t>Deputy Lead</a:t>
            </a:r>
          </a:p>
        </p:txBody>
      </p:sp>
      <p:sp>
        <p:nvSpPr>
          <p:cNvPr id="91" name="TextBox 90">
            <a:extLst>
              <a:ext uri="{FF2B5EF4-FFF2-40B4-BE49-F238E27FC236}">
                <a16:creationId xmlns:a16="http://schemas.microsoft.com/office/drawing/2014/main" id="{123BA83D-A483-1517-25D6-D4FEE485C0D0}"/>
              </a:ext>
            </a:extLst>
          </p:cNvPr>
          <p:cNvSpPr txBox="1"/>
          <p:nvPr userDrawn="1"/>
        </p:nvSpPr>
        <p:spPr>
          <a:xfrm>
            <a:off x="3381454" y="2348332"/>
            <a:ext cx="1253143" cy="415755"/>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051" b="0" i="0" u="none" strike="noStrike" kern="1200" cap="none" spc="0" normalizeH="0" baseline="0" noProof="0">
                <a:ln>
                  <a:noFill/>
                </a:ln>
                <a:solidFill>
                  <a:srgbClr val="181100"/>
                </a:solidFill>
                <a:effectLst/>
                <a:uLnTx/>
                <a:uFillTx/>
                <a:latin typeface="Calibri" panose="020F0502020204030204"/>
                <a:ea typeface="+mn-ea"/>
                <a:cs typeface="+mn-cs"/>
              </a:rPr>
              <a:t>Kylynn Loi </a:t>
            </a:r>
            <a:br>
              <a:rPr lang="en-US" sz="1051">
                <a:solidFill>
                  <a:srgbClr val="181100"/>
                </a:solidFill>
                <a:latin typeface="Calibri" panose="020F0502020204030204"/>
              </a:rPr>
            </a:br>
            <a:r>
              <a:rPr kumimoji="0" lang="en-US" sz="1051" b="0" i="0" u="none" strike="noStrike" kern="1200" cap="none" spc="0" normalizeH="0" baseline="0" noProof="0">
                <a:ln>
                  <a:noFill/>
                </a:ln>
                <a:solidFill>
                  <a:srgbClr val="181100"/>
                </a:solidFill>
                <a:effectLst/>
                <a:uLnTx/>
                <a:uFillTx/>
                <a:latin typeface="Calibri" panose="020F0502020204030204"/>
                <a:ea typeface="+mn-ea"/>
                <a:cs typeface="+mn-cs"/>
              </a:rPr>
              <a:t>Clinical Design Lead</a:t>
            </a:r>
          </a:p>
        </p:txBody>
      </p:sp>
      <p:sp>
        <p:nvSpPr>
          <p:cNvPr id="92" name="TextBox 91">
            <a:extLst>
              <a:ext uri="{FF2B5EF4-FFF2-40B4-BE49-F238E27FC236}">
                <a16:creationId xmlns:a16="http://schemas.microsoft.com/office/drawing/2014/main" id="{7BC492C8-D8FE-9098-51D2-8C4EBB062101}"/>
              </a:ext>
            </a:extLst>
          </p:cNvPr>
          <p:cNvSpPr txBox="1"/>
          <p:nvPr userDrawn="1"/>
        </p:nvSpPr>
        <p:spPr>
          <a:xfrm>
            <a:off x="481347" y="2362838"/>
            <a:ext cx="1451684" cy="415755"/>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051" b="0" i="0" u="none" strike="noStrike" kern="1200" cap="none" spc="0" normalizeH="0" baseline="0" noProof="0">
                <a:ln>
                  <a:noFill/>
                </a:ln>
                <a:solidFill>
                  <a:srgbClr val="181100"/>
                </a:solidFill>
                <a:effectLst/>
                <a:uLnTx/>
                <a:uFillTx/>
                <a:latin typeface="Calibri" panose="020F0502020204030204"/>
                <a:ea typeface="+mn-ea"/>
                <a:cs typeface="+mn-cs"/>
              </a:rPr>
              <a:t>Danielle Tavares-</a:t>
            </a:r>
            <a:r>
              <a:rPr kumimoji="0" lang="en-US" sz="1051" b="0" i="0" u="none" strike="noStrike" kern="1200" cap="none" spc="0" normalizeH="0" baseline="0" noProof="0" err="1">
                <a:ln>
                  <a:noFill/>
                </a:ln>
                <a:solidFill>
                  <a:srgbClr val="181100"/>
                </a:solidFill>
                <a:effectLst/>
                <a:uLnTx/>
                <a:uFillTx/>
                <a:latin typeface="Calibri" panose="020F0502020204030204"/>
                <a:ea typeface="+mn-ea"/>
                <a:cs typeface="+mn-cs"/>
              </a:rPr>
              <a:t>Rixon</a:t>
            </a:r>
            <a:br>
              <a:rPr lang="en-US" sz="1051">
                <a:solidFill>
                  <a:srgbClr val="181100"/>
                </a:solidFill>
                <a:latin typeface="Calibri" panose="020F0502020204030204"/>
              </a:rPr>
            </a:br>
            <a:r>
              <a:rPr kumimoji="0" lang="en-US" sz="1051" b="0" i="0" u="none" strike="noStrike" kern="1200" cap="none" spc="0" normalizeH="0" baseline="0" noProof="0">
                <a:ln>
                  <a:noFill/>
                </a:ln>
                <a:solidFill>
                  <a:srgbClr val="181100"/>
                </a:solidFill>
                <a:effectLst/>
                <a:uLnTx/>
                <a:uFillTx/>
                <a:latin typeface="Calibri" panose="020F0502020204030204"/>
                <a:ea typeface="+mn-ea"/>
                <a:cs typeface="+mn-cs"/>
              </a:rPr>
              <a:t>FHIR Technical Lead</a:t>
            </a:r>
          </a:p>
        </p:txBody>
      </p:sp>
      <p:sp>
        <p:nvSpPr>
          <p:cNvPr id="93" name="TextBox 92">
            <a:extLst>
              <a:ext uri="{FF2B5EF4-FFF2-40B4-BE49-F238E27FC236}">
                <a16:creationId xmlns:a16="http://schemas.microsoft.com/office/drawing/2014/main" id="{F362CF0B-75A7-317B-99A5-0D073005C4F1}"/>
              </a:ext>
            </a:extLst>
          </p:cNvPr>
          <p:cNvSpPr txBox="1"/>
          <p:nvPr userDrawn="1"/>
        </p:nvSpPr>
        <p:spPr>
          <a:xfrm>
            <a:off x="7498636" y="2320362"/>
            <a:ext cx="1353301" cy="415755"/>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051" b="0" i="0" u="none" strike="noStrike" kern="1200" cap="none" spc="0" normalizeH="0" baseline="0" noProof="0">
                <a:ln>
                  <a:noFill/>
                </a:ln>
                <a:solidFill>
                  <a:srgbClr val="181100"/>
                </a:solidFill>
                <a:effectLst/>
                <a:uLnTx/>
                <a:uFillTx/>
                <a:latin typeface="Calibri" panose="020F0502020204030204"/>
                <a:ea typeface="+mn-ea"/>
                <a:cs typeface="+mn-cs"/>
              </a:rPr>
              <a:t>Bernadette Cranston </a:t>
            </a:r>
            <a:br>
              <a:rPr lang="en-US" sz="1051">
                <a:solidFill>
                  <a:srgbClr val="181100"/>
                </a:solidFill>
                <a:latin typeface="Calibri" panose="020F0502020204030204"/>
              </a:rPr>
            </a:br>
            <a:r>
              <a:rPr kumimoji="0" lang="en-US" sz="1051" b="0" i="0" u="none" strike="noStrike" kern="1200" cap="none" spc="0" normalizeH="0" baseline="0" noProof="0">
                <a:ln>
                  <a:noFill/>
                </a:ln>
                <a:solidFill>
                  <a:srgbClr val="181100"/>
                </a:solidFill>
                <a:effectLst/>
                <a:uLnTx/>
                <a:uFillTx/>
                <a:latin typeface="Calibri" panose="020F0502020204030204"/>
                <a:ea typeface="+mn-ea"/>
                <a:cs typeface="+mn-cs"/>
              </a:rPr>
              <a:t>Program Director</a:t>
            </a:r>
          </a:p>
        </p:txBody>
      </p:sp>
      <p:sp>
        <p:nvSpPr>
          <p:cNvPr id="94" name="TextBox 93">
            <a:extLst>
              <a:ext uri="{FF2B5EF4-FFF2-40B4-BE49-F238E27FC236}">
                <a16:creationId xmlns:a16="http://schemas.microsoft.com/office/drawing/2014/main" id="{DE257431-3E7E-D0F4-BF4B-AE06F3AA0388}"/>
              </a:ext>
            </a:extLst>
          </p:cNvPr>
          <p:cNvSpPr txBox="1"/>
          <p:nvPr userDrawn="1"/>
        </p:nvSpPr>
        <p:spPr>
          <a:xfrm>
            <a:off x="8878910" y="2306216"/>
            <a:ext cx="1353301" cy="415755"/>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051" b="0" i="0" u="none" strike="noStrike" kern="1200" cap="none" spc="0" normalizeH="0" baseline="0" noProof="0">
                <a:ln>
                  <a:noFill/>
                </a:ln>
                <a:solidFill>
                  <a:srgbClr val="181100"/>
                </a:solidFill>
                <a:effectLst/>
                <a:uLnTx/>
                <a:uFillTx/>
                <a:latin typeface="Calibri" panose="020F0502020204030204"/>
                <a:ea typeface="+mn-ea"/>
                <a:cs typeface="+mn-cs"/>
              </a:rPr>
              <a:t>Steph Ong </a:t>
            </a:r>
            <a:br>
              <a:rPr lang="en-US" sz="1051">
                <a:solidFill>
                  <a:srgbClr val="181100"/>
                </a:solidFill>
                <a:latin typeface="Calibri" panose="020F0502020204030204"/>
              </a:rPr>
            </a:br>
            <a:r>
              <a:rPr lang="en-US" sz="1051">
                <a:solidFill>
                  <a:srgbClr val="181100"/>
                </a:solidFill>
                <a:latin typeface="Calibri" panose="020F0502020204030204"/>
              </a:rPr>
              <a:t>Infrastructure Lead</a:t>
            </a:r>
            <a:endParaRPr kumimoji="0" lang="en-US" sz="1051" b="0" i="0" u="none" strike="noStrike" kern="1200" cap="none" spc="0" normalizeH="0" baseline="0" noProof="0">
              <a:ln>
                <a:noFill/>
              </a:ln>
              <a:solidFill>
                <a:srgbClr val="181100"/>
              </a:solidFill>
              <a:effectLst/>
              <a:uLnTx/>
              <a:uFillTx/>
              <a:latin typeface="Calibri" panose="020F0502020204030204"/>
              <a:ea typeface="+mn-ea"/>
              <a:cs typeface="+mn-cs"/>
            </a:endParaRPr>
          </a:p>
        </p:txBody>
      </p:sp>
      <p:pic>
        <p:nvPicPr>
          <p:cNvPr id="95" name="Picture 94" descr="A person in a black shirt&#10;&#10;Description automatically generated">
            <a:extLst>
              <a:ext uri="{FF2B5EF4-FFF2-40B4-BE49-F238E27FC236}">
                <a16:creationId xmlns:a16="http://schemas.microsoft.com/office/drawing/2014/main" id="{BAA5CC6B-CD33-3586-7A07-1AD08B834DBF}"/>
              </a:ext>
            </a:extLst>
          </p:cNvPr>
          <p:cNvPicPr>
            <a:picLocks/>
          </p:cNvPicPr>
          <p:nvPr userDrawn="1"/>
        </p:nvPicPr>
        <p:blipFill rotWithShape="1">
          <a:blip r:embed="rId20" cstate="hqprint">
            <a:extLst>
              <a:ext uri="{28A0092B-C50C-407E-A947-70E740481C1C}">
                <a14:useLocalDpi xmlns:a14="http://schemas.microsoft.com/office/drawing/2010/main"/>
              </a:ext>
            </a:extLst>
          </a:blip>
          <a:srcRect/>
          <a:stretch/>
        </p:blipFill>
        <p:spPr>
          <a:xfrm>
            <a:off x="6331632" y="876054"/>
            <a:ext cx="960000" cy="144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6" name="Picture 95" descr="A person smiling at camera&#10;&#10;Description automatically generated">
            <a:extLst>
              <a:ext uri="{FF2B5EF4-FFF2-40B4-BE49-F238E27FC236}">
                <a16:creationId xmlns:a16="http://schemas.microsoft.com/office/drawing/2014/main" id="{0F162D73-477A-DB07-FA75-AE8805CB9E5E}"/>
              </a:ext>
            </a:extLst>
          </p:cNvPr>
          <p:cNvPicPr>
            <a:picLocks/>
          </p:cNvPicPr>
          <p:nvPr userDrawn="1"/>
        </p:nvPicPr>
        <p:blipFill rotWithShape="1">
          <a:blip r:embed="rId21" cstate="hqprint">
            <a:extLst>
              <a:ext uri="{28A0092B-C50C-407E-A947-70E740481C1C}">
                <a14:useLocalDpi xmlns:a14="http://schemas.microsoft.com/office/drawing/2010/main"/>
              </a:ext>
            </a:extLst>
          </a:blip>
          <a:srcRect/>
          <a:stretch/>
        </p:blipFill>
        <p:spPr>
          <a:xfrm>
            <a:off x="7692882" y="869553"/>
            <a:ext cx="964812" cy="144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7" name="Picture 96" descr="A person smiling at the camera&#10;&#10;Description automatically generated">
            <a:extLst>
              <a:ext uri="{FF2B5EF4-FFF2-40B4-BE49-F238E27FC236}">
                <a16:creationId xmlns:a16="http://schemas.microsoft.com/office/drawing/2014/main" id="{4F1A076C-FD10-3EF2-91FC-AE0C0B8A84AE}"/>
              </a:ext>
            </a:extLst>
          </p:cNvPr>
          <p:cNvPicPr>
            <a:picLocks/>
          </p:cNvPicPr>
          <p:nvPr userDrawn="1"/>
        </p:nvPicPr>
        <p:blipFill rotWithShape="1">
          <a:blip r:embed="rId22" cstate="hqprint">
            <a:extLst>
              <a:ext uri="{28A0092B-C50C-407E-A947-70E740481C1C}">
                <a14:useLocalDpi xmlns:a14="http://schemas.microsoft.com/office/drawing/2010/main"/>
              </a:ext>
            </a:extLst>
          </a:blip>
          <a:srcRect/>
          <a:stretch/>
        </p:blipFill>
        <p:spPr>
          <a:xfrm>
            <a:off x="9058943" y="874041"/>
            <a:ext cx="993236" cy="1443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8" name="Picture 97" descr="A person smiling at camera&#10;&#10;Description automatically generated">
            <a:extLst>
              <a:ext uri="{FF2B5EF4-FFF2-40B4-BE49-F238E27FC236}">
                <a16:creationId xmlns:a16="http://schemas.microsoft.com/office/drawing/2014/main" id="{146F6A6C-6563-2BE7-0640-DCA49230C2C0}"/>
              </a:ext>
            </a:extLst>
          </p:cNvPr>
          <p:cNvPicPr preferRelativeResize="0">
            <a:picLocks/>
          </p:cNvPicPr>
          <p:nvPr userDrawn="1"/>
        </p:nvPicPr>
        <p:blipFill rotWithShape="1">
          <a:blip r:embed="rId23" cstate="hqprint">
            <a:extLst>
              <a:ext uri="{28A0092B-C50C-407E-A947-70E740481C1C}">
                <a14:useLocalDpi xmlns:a14="http://schemas.microsoft.com/office/drawing/2010/main"/>
              </a:ext>
            </a:extLst>
          </a:blip>
          <a:srcRect b="-1010"/>
          <a:stretch/>
        </p:blipFill>
        <p:spPr>
          <a:xfrm>
            <a:off x="4965571" y="873017"/>
            <a:ext cx="964812" cy="144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9" name="TextBox 98">
            <a:extLst>
              <a:ext uri="{FF2B5EF4-FFF2-40B4-BE49-F238E27FC236}">
                <a16:creationId xmlns:a16="http://schemas.microsoft.com/office/drawing/2014/main" id="{34B4B8FB-BBD1-479D-8E02-DF450947B284}"/>
              </a:ext>
            </a:extLst>
          </p:cNvPr>
          <p:cNvSpPr txBox="1"/>
          <p:nvPr userDrawn="1"/>
        </p:nvSpPr>
        <p:spPr>
          <a:xfrm>
            <a:off x="6056325" y="2323210"/>
            <a:ext cx="1476651" cy="415755"/>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051" b="0" i="0" u="none" strike="noStrike" kern="1200" cap="none" spc="0" normalizeH="0" baseline="0" noProof="0">
                <a:ln>
                  <a:noFill/>
                </a:ln>
                <a:solidFill>
                  <a:srgbClr val="181100"/>
                </a:solidFill>
                <a:effectLst/>
                <a:uLnTx/>
                <a:uFillTx/>
                <a:latin typeface="Calibri" panose="020F0502020204030204"/>
                <a:ea typeface="+mn-ea"/>
                <a:cs typeface="+mn-cs"/>
              </a:rPr>
              <a:t>Michael Wilson </a:t>
            </a:r>
            <a:br>
              <a:rPr lang="en-US" sz="1051">
                <a:solidFill>
                  <a:srgbClr val="181100"/>
                </a:solidFill>
                <a:latin typeface="Calibri" panose="020F0502020204030204"/>
              </a:rPr>
            </a:br>
            <a:r>
              <a:rPr kumimoji="0" lang="en-US" sz="1051" b="0" i="0" u="none" strike="noStrike" kern="1200" cap="none" spc="0" normalizeH="0" baseline="0" noProof="0">
                <a:ln>
                  <a:noFill/>
                </a:ln>
                <a:solidFill>
                  <a:srgbClr val="181100"/>
                </a:solidFill>
                <a:effectLst/>
                <a:uLnTx/>
                <a:uFillTx/>
                <a:latin typeface="Calibri" panose="020F0502020204030204"/>
                <a:ea typeface="+mn-ea"/>
                <a:cs typeface="+mn-cs"/>
              </a:rPr>
              <a:t>FHIR Solution Architect</a:t>
            </a:r>
          </a:p>
        </p:txBody>
      </p:sp>
      <p:pic>
        <p:nvPicPr>
          <p:cNvPr id="100" name="Picture 99">
            <a:extLst>
              <a:ext uri="{FF2B5EF4-FFF2-40B4-BE49-F238E27FC236}">
                <a16:creationId xmlns:a16="http://schemas.microsoft.com/office/drawing/2014/main" id="{D2827A87-C48D-7C0D-D0C1-0DBFA1F2B714}"/>
              </a:ext>
            </a:extLst>
          </p:cNvPr>
          <p:cNvPicPr>
            <a:picLocks/>
          </p:cNvPicPr>
          <p:nvPr userDrawn="1"/>
        </p:nvPicPr>
        <p:blipFill>
          <a:blip r:embed="rId24" cstate="hqprint">
            <a:extLst>
              <a:ext uri="{28A0092B-C50C-407E-A947-70E740481C1C}">
                <a14:useLocalDpi xmlns:a14="http://schemas.microsoft.com/office/drawing/2010/main"/>
              </a:ext>
            </a:extLst>
          </a:blip>
          <a:srcRect/>
          <a:stretch/>
        </p:blipFill>
        <p:spPr>
          <a:xfrm>
            <a:off x="10459525" y="869553"/>
            <a:ext cx="964800" cy="1443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9436437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F3F82-38D8-8995-5C6E-EBFF4F9705C3}"/>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C7D5221-44F3-FCD3-BF45-5B93EE083A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B780941D-DC1B-A6DC-441A-D130EE1EF315}"/>
              </a:ext>
            </a:extLst>
          </p:cNvPr>
          <p:cNvSpPr>
            <a:spLocks noGrp="1"/>
          </p:cNvSpPr>
          <p:nvPr>
            <p:ph type="ftr" sz="quarter" idx="11"/>
          </p:nvPr>
        </p:nvSpPr>
        <p:spPr/>
        <p:txBody>
          <a:bodyPr/>
          <a:lstStyle/>
          <a:p>
            <a:endParaRPr lang="en-AU"/>
          </a:p>
        </p:txBody>
      </p:sp>
      <p:pic>
        <p:nvPicPr>
          <p:cNvPr id="7" name="Picture 6" descr="A group of orange rectangles on a black background&#10;&#10;Description automatically generated">
            <a:extLst>
              <a:ext uri="{FF2B5EF4-FFF2-40B4-BE49-F238E27FC236}">
                <a16:creationId xmlns:a16="http://schemas.microsoft.com/office/drawing/2014/main" id="{B40E4236-0201-08C3-E943-6FD96CD0E27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1353800" y="62415"/>
            <a:ext cx="748213" cy="748213"/>
          </a:xfrm>
          <a:prstGeom prst="rect">
            <a:avLst/>
          </a:prstGeom>
        </p:spPr>
      </p:pic>
      <p:pic>
        <p:nvPicPr>
          <p:cNvPr id="8" name="Picture 7" descr="A black background with red flames and a black background&#10;&#10;Description automatically generated">
            <a:extLst>
              <a:ext uri="{FF2B5EF4-FFF2-40B4-BE49-F238E27FC236}">
                <a16:creationId xmlns:a16="http://schemas.microsoft.com/office/drawing/2014/main" id="{5077342D-84CA-9EC3-9E0D-DEAC5873BEEC}"/>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56179" y="6359612"/>
            <a:ext cx="1126896" cy="394550"/>
          </a:xfrm>
          <a:prstGeom prst="rect">
            <a:avLst/>
          </a:prstGeom>
        </p:spPr>
      </p:pic>
      <p:sp>
        <p:nvSpPr>
          <p:cNvPr id="11" name="Content Placeholder 10">
            <a:extLst>
              <a:ext uri="{FF2B5EF4-FFF2-40B4-BE49-F238E27FC236}">
                <a16:creationId xmlns:a16="http://schemas.microsoft.com/office/drawing/2014/main" id="{762D57C1-52A1-01F1-C710-1934498C64D0}"/>
              </a:ext>
            </a:extLst>
          </p:cNvPr>
          <p:cNvSpPr>
            <a:spLocks noGrp="1"/>
          </p:cNvSpPr>
          <p:nvPr>
            <p:ph sz="quarter" idx="12" hasCustomPrompt="1"/>
          </p:nvPr>
        </p:nvSpPr>
        <p:spPr>
          <a:xfrm>
            <a:off x="11536363" y="6356350"/>
            <a:ext cx="565150" cy="365125"/>
          </a:xfrm>
        </p:spPr>
        <p:txBody>
          <a:bodyPr>
            <a:noAutofit/>
          </a:bodyPr>
          <a:lstStyle>
            <a:lvl1pPr marL="0" indent="0">
              <a:buNone/>
              <a:defRPr sz="900"/>
            </a:lvl1pPr>
            <a:lvl2pPr>
              <a:defRPr sz="900"/>
            </a:lvl2pPr>
            <a:lvl3pPr>
              <a:defRPr sz="900"/>
            </a:lvl3pPr>
            <a:lvl4pPr>
              <a:defRPr sz="900"/>
            </a:lvl4pPr>
            <a:lvl5pPr>
              <a:defRPr sz="900"/>
            </a:lvl5pPr>
          </a:lstStyle>
          <a:p>
            <a:pPr lvl="0"/>
            <a:fld id="{ACDE4F0C-66F6-4732-A3E1-D5A75649AAD6}" type="slidenum">
              <a:rPr lang="en-US" smtClean="0"/>
              <a:t>‹#›</a:t>
            </a:fld>
            <a:endParaRPr lang="en-US"/>
          </a:p>
        </p:txBody>
      </p:sp>
    </p:spTree>
    <p:extLst>
      <p:ext uri="{BB962C8B-B14F-4D97-AF65-F5344CB8AC3E}">
        <p14:creationId xmlns:p14="http://schemas.microsoft.com/office/powerpoint/2010/main" val="1808138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Ref idx="1002">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198DCDD-60AE-4C21-1DF2-AA2E1A7B782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6773A5E-0C84-AEFE-D3A0-3C30F01E2CB3}"/>
              </a:ext>
            </a:extLst>
          </p:cNvPr>
          <p:cNvSpPr>
            <a:spLocks noGrp="1"/>
          </p:cNvSpPr>
          <p:nvPr>
            <p:ph type="sldNum" sz="quarter" idx="12"/>
          </p:nvPr>
        </p:nvSpPr>
        <p:spPr/>
        <p:txBody>
          <a:bodyPr/>
          <a:lstStyle/>
          <a:p>
            <a:fld id="{6E883100-9FAC-49AB-9A20-5D7557F35C8E}" type="slidenum">
              <a:rPr lang="en-AU" smtClean="0"/>
              <a:t>‹#›</a:t>
            </a:fld>
            <a:endParaRPr lang="en-AU"/>
          </a:p>
        </p:txBody>
      </p:sp>
      <p:pic>
        <p:nvPicPr>
          <p:cNvPr id="4" name="Picture 3">
            <a:extLst>
              <a:ext uri="{FF2B5EF4-FFF2-40B4-BE49-F238E27FC236}">
                <a16:creationId xmlns:a16="http://schemas.microsoft.com/office/drawing/2014/main" id="{DC314C95-984B-FE87-C3C5-0662EE57B02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648919" y="1327339"/>
            <a:ext cx="8894162" cy="3114032"/>
          </a:xfrm>
          <a:prstGeom prst="rect">
            <a:avLst/>
          </a:prstGeom>
        </p:spPr>
      </p:pic>
      <p:sp>
        <p:nvSpPr>
          <p:cNvPr id="7" name="Title 1">
            <a:extLst>
              <a:ext uri="{FF2B5EF4-FFF2-40B4-BE49-F238E27FC236}">
                <a16:creationId xmlns:a16="http://schemas.microsoft.com/office/drawing/2014/main" id="{D6058827-B71E-2938-AD5C-576660806ACC}"/>
              </a:ext>
            </a:extLst>
          </p:cNvPr>
          <p:cNvSpPr>
            <a:spLocks noGrp="1"/>
          </p:cNvSpPr>
          <p:nvPr>
            <p:ph type="ctrTitle"/>
          </p:nvPr>
        </p:nvSpPr>
        <p:spPr>
          <a:xfrm>
            <a:off x="1496385" y="4441371"/>
            <a:ext cx="9144000" cy="1064660"/>
          </a:xfrm>
        </p:spPr>
        <p:txBody>
          <a:bodyPr>
            <a:normAutofit/>
          </a:bodyPr>
          <a:lstStyle>
            <a:lvl1pPr algn="ctr">
              <a:defRPr/>
            </a:lvl1pPr>
          </a:lstStyle>
          <a:p>
            <a:endParaRPr lang="en-US" sz="4400">
              <a:ea typeface="Calibri Light"/>
              <a:cs typeface="Calibri Light"/>
            </a:endParaRPr>
          </a:p>
        </p:txBody>
      </p:sp>
      <p:sp>
        <p:nvSpPr>
          <p:cNvPr id="8" name="Subtitle 2">
            <a:extLst>
              <a:ext uri="{FF2B5EF4-FFF2-40B4-BE49-F238E27FC236}">
                <a16:creationId xmlns:a16="http://schemas.microsoft.com/office/drawing/2014/main" id="{AC326B10-B57E-057B-05C1-1099336AF218}"/>
              </a:ext>
            </a:extLst>
          </p:cNvPr>
          <p:cNvSpPr>
            <a:spLocks noGrp="1"/>
          </p:cNvSpPr>
          <p:nvPr>
            <p:ph type="subTitle" idx="1"/>
          </p:nvPr>
        </p:nvSpPr>
        <p:spPr>
          <a:xfrm>
            <a:off x="1496385" y="5598106"/>
            <a:ext cx="9144000" cy="890376"/>
          </a:xfrm>
        </p:spPr>
        <p:txBody>
          <a:bodyPr>
            <a:normAutofit/>
          </a:bodyPr>
          <a:lstStyle>
            <a:lvl1pPr marL="0" indent="0" algn="ctr">
              <a:buNone/>
              <a:defRPr/>
            </a:lvl1pPr>
          </a:lstStyle>
          <a:p>
            <a:endParaRPr lang="en-US" sz="1600"/>
          </a:p>
        </p:txBody>
      </p:sp>
    </p:spTree>
    <p:extLst>
      <p:ext uri="{BB962C8B-B14F-4D97-AF65-F5344CB8AC3E}">
        <p14:creationId xmlns:p14="http://schemas.microsoft.com/office/powerpoint/2010/main" val="428039442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F3F82-38D8-8995-5C6E-EBFF4F9705C3}"/>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C7D5221-44F3-FCD3-BF45-5B93EE083A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B780941D-DC1B-A6DC-441A-D130EE1EF31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7B2B3EB-C75A-F3E5-C784-E803559FD7E9}"/>
              </a:ext>
            </a:extLst>
          </p:cNvPr>
          <p:cNvSpPr>
            <a:spLocks noGrp="1"/>
          </p:cNvSpPr>
          <p:nvPr>
            <p:ph type="sldNum" sz="quarter" idx="12"/>
          </p:nvPr>
        </p:nvSpPr>
        <p:spPr/>
        <p:txBody>
          <a:bodyPr/>
          <a:lstStyle/>
          <a:p>
            <a:fld id="{6E883100-9FAC-49AB-9A20-5D7557F35C8E}" type="slidenum">
              <a:rPr lang="en-AU" smtClean="0"/>
              <a:t>‹#›</a:t>
            </a:fld>
            <a:endParaRPr lang="en-AU"/>
          </a:p>
        </p:txBody>
      </p:sp>
      <p:pic>
        <p:nvPicPr>
          <p:cNvPr id="7" name="Picture 6" descr="A group of orange rectangles on a black background&#10;&#10;Description automatically generated">
            <a:extLst>
              <a:ext uri="{FF2B5EF4-FFF2-40B4-BE49-F238E27FC236}">
                <a16:creationId xmlns:a16="http://schemas.microsoft.com/office/drawing/2014/main" id="{B40E4236-0201-08C3-E943-6FD96CD0E27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1353800" y="62413"/>
            <a:ext cx="748213" cy="748213"/>
          </a:xfrm>
          <a:prstGeom prst="rect">
            <a:avLst/>
          </a:prstGeom>
        </p:spPr>
      </p:pic>
      <p:pic>
        <p:nvPicPr>
          <p:cNvPr id="8" name="Picture 7" descr="A black background with red flames and a black background&#10;&#10;Description automatically generated">
            <a:extLst>
              <a:ext uri="{FF2B5EF4-FFF2-40B4-BE49-F238E27FC236}">
                <a16:creationId xmlns:a16="http://schemas.microsoft.com/office/drawing/2014/main" id="{5077342D-84CA-9EC3-9E0D-DEAC5873BEEC}"/>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56179" y="6359612"/>
            <a:ext cx="1126896" cy="394550"/>
          </a:xfrm>
          <a:prstGeom prst="rect">
            <a:avLst/>
          </a:prstGeom>
        </p:spPr>
      </p:pic>
    </p:spTree>
    <p:extLst>
      <p:ext uri="{BB962C8B-B14F-4D97-AF65-F5344CB8AC3E}">
        <p14:creationId xmlns:p14="http://schemas.microsoft.com/office/powerpoint/2010/main" val="2041952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72FC6-7024-64FA-8AF8-2C5CE471F663}"/>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73C36548-8653-916E-0278-1F5205FBD68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64DA93FB-0DED-F42A-F82A-F17659B6BE4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a:extLst>
              <a:ext uri="{FF2B5EF4-FFF2-40B4-BE49-F238E27FC236}">
                <a16:creationId xmlns:a16="http://schemas.microsoft.com/office/drawing/2014/main" id="{34BCFB3C-4415-60DC-C329-0597BE73F34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A047EAC4-148E-2E4F-EC6D-BD864A05B66D}"/>
              </a:ext>
            </a:extLst>
          </p:cNvPr>
          <p:cNvSpPr>
            <a:spLocks noGrp="1"/>
          </p:cNvSpPr>
          <p:nvPr>
            <p:ph type="sldNum" sz="quarter" idx="12"/>
          </p:nvPr>
        </p:nvSpPr>
        <p:spPr/>
        <p:txBody>
          <a:bodyPr/>
          <a:lstStyle/>
          <a:p>
            <a:fld id="{6E883100-9FAC-49AB-9A20-5D7557F35C8E}" type="slidenum">
              <a:rPr lang="en-AU" smtClean="0"/>
              <a:t>‹#›</a:t>
            </a:fld>
            <a:endParaRPr lang="en-AU"/>
          </a:p>
        </p:txBody>
      </p:sp>
      <p:pic>
        <p:nvPicPr>
          <p:cNvPr id="8" name="Picture 7" descr="A black background with red flames and a black background&#10;&#10;Description automatically generated">
            <a:extLst>
              <a:ext uri="{FF2B5EF4-FFF2-40B4-BE49-F238E27FC236}">
                <a16:creationId xmlns:a16="http://schemas.microsoft.com/office/drawing/2014/main" id="{DA820FDF-568C-52EA-AB1B-A9B91F0B9AE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56179" y="6359612"/>
            <a:ext cx="1126896" cy="394550"/>
          </a:xfrm>
          <a:prstGeom prst="rect">
            <a:avLst/>
          </a:prstGeom>
        </p:spPr>
      </p:pic>
    </p:spTree>
    <p:extLst>
      <p:ext uri="{BB962C8B-B14F-4D97-AF65-F5344CB8AC3E}">
        <p14:creationId xmlns:p14="http://schemas.microsoft.com/office/powerpoint/2010/main" val="2777766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F2008-5EF4-41BF-5ED3-C4222FB57F1A}"/>
              </a:ext>
            </a:extLst>
          </p:cNvPr>
          <p:cNvSpPr>
            <a:spLocks noGrp="1"/>
          </p:cNvSpPr>
          <p:nvPr>
            <p:ph type="title"/>
          </p:nvPr>
        </p:nvSpPr>
        <p:spPr>
          <a:xfrm>
            <a:off x="839788" y="365127"/>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FCE1FFFA-A969-5334-4FF4-3E30DF260DA6}"/>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4E3C92-D5EF-AB46-54A5-7FE642F5D276}"/>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C26A32E3-087C-5979-A997-B5C7B2D432EF}"/>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B690C2-B5F8-06F4-8AAC-353ED12C8B3C}"/>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Footer Placeholder 7">
            <a:extLst>
              <a:ext uri="{FF2B5EF4-FFF2-40B4-BE49-F238E27FC236}">
                <a16:creationId xmlns:a16="http://schemas.microsoft.com/office/drawing/2014/main" id="{2FE1D8E1-C99D-1160-4FD0-4A3CEDBB9179}"/>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4F695F70-0670-D86A-41D1-4F4937C26606}"/>
              </a:ext>
            </a:extLst>
          </p:cNvPr>
          <p:cNvSpPr>
            <a:spLocks noGrp="1"/>
          </p:cNvSpPr>
          <p:nvPr>
            <p:ph type="sldNum" sz="quarter" idx="12"/>
          </p:nvPr>
        </p:nvSpPr>
        <p:spPr/>
        <p:txBody>
          <a:bodyPr/>
          <a:lstStyle/>
          <a:p>
            <a:fld id="{6E883100-9FAC-49AB-9A20-5D7557F35C8E}" type="slidenum">
              <a:rPr lang="en-AU" smtClean="0"/>
              <a:t>‹#›</a:t>
            </a:fld>
            <a:endParaRPr lang="en-AU"/>
          </a:p>
        </p:txBody>
      </p:sp>
      <p:pic>
        <p:nvPicPr>
          <p:cNvPr id="10" name="Picture 9" descr="A black background with red flames and a black background&#10;&#10;Description automatically generated">
            <a:extLst>
              <a:ext uri="{FF2B5EF4-FFF2-40B4-BE49-F238E27FC236}">
                <a16:creationId xmlns:a16="http://schemas.microsoft.com/office/drawing/2014/main" id="{F93E5A22-776E-E468-7430-7DB953CF80E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56179" y="6359612"/>
            <a:ext cx="1126896" cy="394550"/>
          </a:xfrm>
          <a:prstGeom prst="rect">
            <a:avLst/>
          </a:prstGeom>
        </p:spPr>
      </p:pic>
    </p:spTree>
    <p:extLst>
      <p:ext uri="{BB962C8B-B14F-4D97-AF65-F5344CB8AC3E}">
        <p14:creationId xmlns:p14="http://schemas.microsoft.com/office/powerpoint/2010/main" val="3715162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B425F-E33A-F799-0BD8-27266E14D481}"/>
              </a:ext>
            </a:extLst>
          </p:cNvPr>
          <p:cNvSpPr>
            <a:spLocks noGrp="1"/>
          </p:cNvSpPr>
          <p:nvPr>
            <p:ph type="title"/>
          </p:nvPr>
        </p:nvSpPr>
        <p:spPr/>
        <p:txBody>
          <a:bodyPr/>
          <a:lstStyle/>
          <a:p>
            <a:r>
              <a:rPr lang="en-US"/>
              <a:t>Click to edit Master title style</a:t>
            </a:r>
            <a:endParaRPr lang="en-AU"/>
          </a:p>
        </p:txBody>
      </p:sp>
      <p:sp>
        <p:nvSpPr>
          <p:cNvPr id="4" name="Footer Placeholder 3">
            <a:extLst>
              <a:ext uri="{FF2B5EF4-FFF2-40B4-BE49-F238E27FC236}">
                <a16:creationId xmlns:a16="http://schemas.microsoft.com/office/drawing/2014/main" id="{E2A28062-2FA6-C648-87E4-A17CCD5A3385}"/>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A229B37E-3E65-670F-142D-909A69EBAA87}"/>
              </a:ext>
            </a:extLst>
          </p:cNvPr>
          <p:cNvSpPr>
            <a:spLocks noGrp="1"/>
          </p:cNvSpPr>
          <p:nvPr>
            <p:ph type="sldNum" sz="quarter" idx="12"/>
          </p:nvPr>
        </p:nvSpPr>
        <p:spPr/>
        <p:txBody>
          <a:bodyPr/>
          <a:lstStyle/>
          <a:p>
            <a:fld id="{6E883100-9FAC-49AB-9A20-5D7557F35C8E}" type="slidenum">
              <a:rPr lang="en-AU" smtClean="0"/>
              <a:t>‹#›</a:t>
            </a:fld>
            <a:endParaRPr lang="en-AU"/>
          </a:p>
        </p:txBody>
      </p:sp>
      <p:pic>
        <p:nvPicPr>
          <p:cNvPr id="6" name="Picture 5" descr="A black background with red flames and a black background&#10;&#10;Description automatically generated">
            <a:extLst>
              <a:ext uri="{FF2B5EF4-FFF2-40B4-BE49-F238E27FC236}">
                <a16:creationId xmlns:a16="http://schemas.microsoft.com/office/drawing/2014/main" id="{5FB59864-9681-1646-7977-CAF952DC0B2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56179" y="6359612"/>
            <a:ext cx="1126896" cy="394550"/>
          </a:xfrm>
          <a:prstGeom prst="rect">
            <a:avLst/>
          </a:prstGeom>
        </p:spPr>
      </p:pic>
    </p:spTree>
    <p:extLst>
      <p:ext uri="{BB962C8B-B14F-4D97-AF65-F5344CB8AC3E}">
        <p14:creationId xmlns:p14="http://schemas.microsoft.com/office/powerpoint/2010/main" val="872666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C923E66-B260-639F-98A8-54E31EC9F101}"/>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F125A0CD-D61C-9679-BD2C-783CDCF2F7E1}"/>
              </a:ext>
            </a:extLst>
          </p:cNvPr>
          <p:cNvSpPr>
            <a:spLocks noGrp="1"/>
          </p:cNvSpPr>
          <p:nvPr>
            <p:ph type="sldNum" sz="quarter" idx="12"/>
          </p:nvPr>
        </p:nvSpPr>
        <p:spPr/>
        <p:txBody>
          <a:bodyPr/>
          <a:lstStyle/>
          <a:p>
            <a:fld id="{6E883100-9FAC-49AB-9A20-5D7557F35C8E}" type="slidenum">
              <a:rPr lang="en-AU" smtClean="0"/>
              <a:t>‹#›</a:t>
            </a:fld>
            <a:endParaRPr lang="en-AU"/>
          </a:p>
        </p:txBody>
      </p:sp>
      <p:pic>
        <p:nvPicPr>
          <p:cNvPr id="5" name="Picture 4" descr="A black background with red flames and a black background&#10;&#10;Description automatically generated">
            <a:extLst>
              <a:ext uri="{FF2B5EF4-FFF2-40B4-BE49-F238E27FC236}">
                <a16:creationId xmlns:a16="http://schemas.microsoft.com/office/drawing/2014/main" id="{B4F3513C-025D-0697-2B2E-14EEE995B48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56179" y="6359612"/>
            <a:ext cx="1126896" cy="394550"/>
          </a:xfrm>
          <a:prstGeom prst="rect">
            <a:avLst/>
          </a:prstGeom>
        </p:spPr>
      </p:pic>
    </p:spTree>
    <p:extLst>
      <p:ext uri="{BB962C8B-B14F-4D97-AF65-F5344CB8AC3E}">
        <p14:creationId xmlns:p14="http://schemas.microsoft.com/office/powerpoint/2010/main" val="1428015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D4A0B-D284-F5B4-40C7-3C4EE7B65A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13950C0B-2EC4-DAB6-2BC4-0E75A5DDF12C}"/>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7780BA01-E9F4-2C35-2350-07D5A9522B67}"/>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CF9A6EA0-EDB9-AAAF-D352-4E8F9DF52719}"/>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9DE8854D-2719-9568-42DF-5EE9A694F6FC}"/>
              </a:ext>
            </a:extLst>
          </p:cNvPr>
          <p:cNvSpPr>
            <a:spLocks noGrp="1"/>
          </p:cNvSpPr>
          <p:nvPr>
            <p:ph type="sldNum" sz="quarter" idx="12"/>
          </p:nvPr>
        </p:nvSpPr>
        <p:spPr/>
        <p:txBody>
          <a:bodyPr/>
          <a:lstStyle/>
          <a:p>
            <a:fld id="{6E883100-9FAC-49AB-9A20-5D7557F35C8E}" type="slidenum">
              <a:rPr lang="en-AU" smtClean="0"/>
              <a:t>‹#›</a:t>
            </a:fld>
            <a:endParaRPr lang="en-AU"/>
          </a:p>
        </p:txBody>
      </p:sp>
      <p:pic>
        <p:nvPicPr>
          <p:cNvPr id="8" name="Picture 7" descr="A black background with red flames and a black background&#10;&#10;Description automatically generated">
            <a:extLst>
              <a:ext uri="{FF2B5EF4-FFF2-40B4-BE49-F238E27FC236}">
                <a16:creationId xmlns:a16="http://schemas.microsoft.com/office/drawing/2014/main" id="{EE95E498-1593-56CD-3087-2C0605E8D0A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56179" y="6359612"/>
            <a:ext cx="1126896" cy="394550"/>
          </a:xfrm>
          <a:prstGeom prst="rect">
            <a:avLst/>
          </a:prstGeom>
        </p:spPr>
      </p:pic>
    </p:spTree>
    <p:extLst>
      <p:ext uri="{BB962C8B-B14F-4D97-AF65-F5344CB8AC3E}">
        <p14:creationId xmlns:p14="http://schemas.microsoft.com/office/powerpoint/2010/main" val="2133069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F7734-621A-9375-0EB4-75643979B6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9F3E5642-B11F-DBA9-F96F-914D5E85C6B1}"/>
              </a:ext>
            </a:extLst>
          </p:cNvPr>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AU"/>
          </a:p>
        </p:txBody>
      </p:sp>
      <p:sp>
        <p:nvSpPr>
          <p:cNvPr id="4" name="Text Placeholder 3">
            <a:extLst>
              <a:ext uri="{FF2B5EF4-FFF2-40B4-BE49-F238E27FC236}">
                <a16:creationId xmlns:a16="http://schemas.microsoft.com/office/drawing/2014/main" id="{67ECC696-708C-8314-9E5C-CF0B1E847B79}"/>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C55EC989-769C-57EE-EFAE-ED1AADC8720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AEBF07B0-CF16-3CDF-52D2-B3579FFFF2B0}"/>
              </a:ext>
            </a:extLst>
          </p:cNvPr>
          <p:cNvSpPr>
            <a:spLocks noGrp="1"/>
          </p:cNvSpPr>
          <p:nvPr>
            <p:ph type="sldNum" sz="quarter" idx="12"/>
          </p:nvPr>
        </p:nvSpPr>
        <p:spPr/>
        <p:txBody>
          <a:bodyPr/>
          <a:lstStyle/>
          <a:p>
            <a:fld id="{6E883100-9FAC-49AB-9A20-5D7557F35C8E}" type="slidenum">
              <a:rPr lang="en-AU" smtClean="0"/>
              <a:t>‹#›</a:t>
            </a:fld>
            <a:endParaRPr lang="en-AU"/>
          </a:p>
        </p:txBody>
      </p:sp>
      <p:pic>
        <p:nvPicPr>
          <p:cNvPr id="8" name="Picture 7" descr="A black background with red flames and a black background&#10;&#10;Description automatically generated">
            <a:extLst>
              <a:ext uri="{FF2B5EF4-FFF2-40B4-BE49-F238E27FC236}">
                <a16:creationId xmlns:a16="http://schemas.microsoft.com/office/drawing/2014/main" id="{39A22B2D-456E-797D-A1CC-A97E3F7A5D6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56179" y="6359612"/>
            <a:ext cx="1126896" cy="394550"/>
          </a:xfrm>
          <a:prstGeom prst="rect">
            <a:avLst/>
          </a:prstGeom>
        </p:spPr>
      </p:pic>
    </p:spTree>
    <p:extLst>
      <p:ext uri="{BB962C8B-B14F-4D97-AF65-F5344CB8AC3E}">
        <p14:creationId xmlns:p14="http://schemas.microsoft.com/office/powerpoint/2010/main" val="68501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C62533-F3CA-7CE6-40D2-CA3CE51E3246}"/>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70866D0D-ACF8-CE03-312F-AFC2153D23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BABC58E2-784F-3658-2061-944EF75EB699}"/>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7913B058-F7EC-2562-49F6-936A51802088}"/>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883100-9FAC-49AB-9A20-5D7557F35C8E}" type="slidenum">
              <a:rPr lang="en-AU" smtClean="0"/>
              <a:t>‹#›</a:t>
            </a:fld>
            <a:endParaRPr lang="en-AU"/>
          </a:p>
        </p:txBody>
      </p:sp>
      <p:sp>
        <p:nvSpPr>
          <p:cNvPr id="8" name="TextBox 7">
            <a:extLst>
              <a:ext uri="{FF2B5EF4-FFF2-40B4-BE49-F238E27FC236}">
                <a16:creationId xmlns:a16="http://schemas.microsoft.com/office/drawing/2014/main" id="{F76884E4-F107-42F0-A0F5-DCB8AFE1429A}"/>
              </a:ext>
            </a:extLst>
          </p:cNvPr>
          <p:cNvSpPr txBox="1"/>
          <p:nvPr userDrawn="1">
            <p:extLst>
              <p:ext uri="{1162E1C5-73C7-4A58-AE30-91384D911F3F}">
                <p184:classification xmlns:p184="http://schemas.microsoft.com/office/powerpoint/2018/4/main" val="hdr"/>
              </p:ext>
            </p:extLst>
          </p:nvPr>
        </p:nvSpPr>
        <p:spPr>
          <a:xfrm>
            <a:off x="5820537" y="63500"/>
            <a:ext cx="585788" cy="182880"/>
          </a:xfrm>
          <a:prstGeom prst="rect">
            <a:avLst/>
          </a:prstGeom>
        </p:spPr>
        <p:txBody>
          <a:bodyPr horzOverflow="overflow" lIns="0" tIns="0" rIns="0" bIns="0">
            <a:spAutoFit/>
          </a:bodyPr>
          <a:lstStyle/>
          <a:p>
            <a:pPr algn="l"/>
            <a:r>
              <a:rPr lang="en-AU" sz="1200">
                <a:solidFill>
                  <a:srgbClr val="FF0000">
                    <a:alpha val="50000"/>
                  </a:srgbClr>
                </a:solidFill>
                <a:latin typeface="Calibri" panose="020F0502020204030204" pitchFamily="34" charset="0"/>
                <a:cs typeface="Calibri" panose="020F0502020204030204" pitchFamily="34" charset="0"/>
              </a:rPr>
              <a:t>OFFICIAL</a:t>
            </a:r>
          </a:p>
        </p:txBody>
      </p:sp>
      <p:sp>
        <p:nvSpPr>
          <p:cNvPr id="9" name="TextBox 8">
            <a:extLst>
              <a:ext uri="{FF2B5EF4-FFF2-40B4-BE49-F238E27FC236}">
                <a16:creationId xmlns:a16="http://schemas.microsoft.com/office/drawing/2014/main" id="{9106529A-D5BD-E1DC-9FF5-E6EBC174A8D7}"/>
              </a:ext>
            </a:extLst>
          </p:cNvPr>
          <p:cNvSpPr txBox="1"/>
          <p:nvPr userDrawn="1">
            <p:extLst>
              <p:ext uri="{1162E1C5-73C7-4A58-AE30-91384D911F3F}">
                <p184:classification xmlns:p184="http://schemas.microsoft.com/office/powerpoint/2018/4/main" val="ftr"/>
              </p:ext>
            </p:extLst>
          </p:nvPr>
        </p:nvSpPr>
        <p:spPr>
          <a:xfrm>
            <a:off x="5820537" y="6611620"/>
            <a:ext cx="585788" cy="182880"/>
          </a:xfrm>
          <a:prstGeom prst="rect">
            <a:avLst/>
          </a:prstGeom>
        </p:spPr>
        <p:txBody>
          <a:bodyPr horzOverflow="overflow" lIns="0" tIns="0" rIns="0" bIns="0">
            <a:spAutoFit/>
          </a:bodyPr>
          <a:lstStyle/>
          <a:p>
            <a:pPr algn="l"/>
            <a:r>
              <a:rPr lang="en-AU" sz="1200">
                <a:solidFill>
                  <a:srgbClr val="FF0000">
                    <a:alpha val="50000"/>
                  </a:srgbClr>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42889447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parked@csiro.au"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hyperlink" Target="https://confluence.hl7.org/spaces/HAFWG/pages/210076004/Principles+for+inclusion+in+AU+Core" TargetMode="External"/><Relationship Id="rId5" Type="http://schemas.openxmlformats.org/officeDocument/2006/relationships/hyperlink" Target="https://confluence.hl7.org/spaces/HAFWG/pages/265096955/AU+Core+Backlog" TargetMode="External"/><Relationship Id="rId4" Type="http://schemas.openxmlformats.org/officeDocument/2006/relationships/hyperlink" Target="https://hl7.org.au/fhir/core/"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confluence.hl7.org/spaces/HAFWG/pages/210076004/Principles+for+inclusion+in+AU+Core"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confluence.hl7.org/spaces/HAFWG/pages/210076004/Principles+for+inclusion+in+AU+Core"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0D46C-CE09-87AE-9BC5-D75F1E08A5D6}"/>
              </a:ext>
            </a:extLst>
          </p:cNvPr>
          <p:cNvSpPr>
            <a:spLocks noGrp="1"/>
          </p:cNvSpPr>
          <p:nvPr>
            <p:ph type="title"/>
          </p:nvPr>
        </p:nvSpPr>
        <p:spPr>
          <a:xfrm>
            <a:off x="838200" y="108456"/>
            <a:ext cx="10515600" cy="1055300"/>
          </a:xfrm>
        </p:spPr>
        <p:txBody>
          <a:bodyPr>
            <a:noAutofit/>
          </a:bodyPr>
          <a:lstStyle/>
          <a:p>
            <a:r>
              <a:rPr lang="en-US" sz="3200" dirty="0">
                <a:solidFill>
                  <a:schemeClr val="accent1"/>
                </a:solidFill>
              </a:rPr>
              <a:t>Sparked AU Core Backlog Pitch – EOI Form &amp; Instructions</a:t>
            </a:r>
          </a:p>
        </p:txBody>
      </p:sp>
      <p:sp>
        <p:nvSpPr>
          <p:cNvPr id="4" name="Content Placeholder 3">
            <a:extLst>
              <a:ext uri="{FF2B5EF4-FFF2-40B4-BE49-F238E27FC236}">
                <a16:creationId xmlns:a16="http://schemas.microsoft.com/office/drawing/2014/main" id="{6D9B91C8-3C91-8BA8-6102-C9C65459700E}"/>
              </a:ext>
            </a:extLst>
          </p:cNvPr>
          <p:cNvSpPr>
            <a:spLocks noGrp="1"/>
          </p:cNvSpPr>
          <p:nvPr>
            <p:ph idx="1"/>
          </p:nvPr>
        </p:nvSpPr>
        <p:spPr>
          <a:xfrm>
            <a:off x="838200" y="953077"/>
            <a:ext cx="10515600" cy="5233038"/>
          </a:xfrm>
        </p:spPr>
        <p:txBody>
          <a:bodyPr vert="horz" lIns="91440" tIns="45720" rIns="91440" bIns="45720" rtlCol="0" anchor="t">
            <a:noAutofit/>
          </a:bodyPr>
          <a:lstStyle/>
          <a:p>
            <a:pPr marL="0" indent="0">
              <a:buNone/>
            </a:pPr>
            <a:r>
              <a:rPr lang="en-AU" sz="1500" b="1" dirty="0"/>
              <a:t>Thank you for your interest in completing an EOI!</a:t>
            </a:r>
          </a:p>
          <a:p>
            <a:pPr marL="0" indent="0">
              <a:buNone/>
            </a:pPr>
            <a:r>
              <a:rPr lang="en-AU" sz="1500" b="1" dirty="0"/>
              <a:t>Here’s what you need to do: </a:t>
            </a:r>
            <a:endParaRPr lang="en-AU" sz="1500" dirty="0"/>
          </a:p>
          <a:p>
            <a:r>
              <a:rPr lang="en-AU" sz="1500" dirty="0"/>
              <a:t>We are asking that each EOI selected one of the following two options for their submission:</a:t>
            </a:r>
          </a:p>
          <a:p>
            <a:pPr lvl="1"/>
            <a:r>
              <a:rPr lang="en-AU" sz="1500" b="1" dirty="0"/>
              <a:t>Option 1</a:t>
            </a:r>
            <a:r>
              <a:rPr lang="en-AU" sz="1500" dirty="0"/>
              <a:t>: Pitch for updating an existing profile, actor, or capability statement that is already part of AU Core</a:t>
            </a:r>
          </a:p>
          <a:p>
            <a:pPr lvl="1"/>
            <a:r>
              <a:rPr lang="en-AU" sz="1500" b="1" dirty="0"/>
              <a:t>Option 2</a:t>
            </a:r>
            <a:r>
              <a:rPr lang="en-AU" sz="1500" dirty="0"/>
              <a:t>: Pitch for a new profile, actor, or capability statement to be added to AU Core</a:t>
            </a:r>
            <a:endParaRPr lang="en-AU" sz="1500" dirty="0">
              <a:ea typeface="Calibri"/>
              <a:cs typeface="Calibri"/>
            </a:endParaRPr>
          </a:p>
          <a:p>
            <a:r>
              <a:rPr lang="en-AU" sz="1500" dirty="0"/>
              <a:t>Complete the template, providing details about: </a:t>
            </a:r>
          </a:p>
          <a:p>
            <a:pPr marL="685165" lvl="1" indent="-227965"/>
            <a:r>
              <a:rPr lang="en-AU" sz="1500" dirty="0"/>
              <a:t>Why this profile, actor, or capability statement is required in AU Core, we recommended including multiple associated use cases</a:t>
            </a:r>
            <a:endParaRPr lang="en-AU" sz="1500" dirty="0">
              <a:ea typeface="Calibri" panose="020F0502020204030204"/>
              <a:cs typeface="Calibri" panose="020F0502020204030204"/>
            </a:endParaRPr>
          </a:p>
          <a:p>
            <a:pPr marL="685165" lvl="1" indent="-227965"/>
            <a:r>
              <a:rPr lang="en-AU" sz="1500" dirty="0"/>
              <a:t>Explain the benefit and impact of addressing the profile, actor, or capability statement in AU Core, including how this will impact use cases like AU Patient Summary or other system capabilities (e.g., SMART forms, Bulk FHIR or clinical design support)</a:t>
            </a:r>
            <a:endParaRPr lang="en-AU" sz="1500" dirty="0">
              <a:highlight>
                <a:srgbClr val="FFFF00"/>
              </a:highlight>
              <a:ea typeface="Calibri" panose="020F0502020204030204"/>
              <a:cs typeface="Calibri" panose="020F0502020204030204"/>
            </a:endParaRPr>
          </a:p>
          <a:p>
            <a:pPr marL="685165" lvl="1" indent="-227965"/>
            <a:r>
              <a:rPr lang="en-AU" sz="1500" dirty="0"/>
              <a:t>Explain why in particular, this profile, actor, or capability statement is important in the next 9 months</a:t>
            </a:r>
          </a:p>
          <a:p>
            <a:pPr marL="685165" lvl="1" indent="-227965"/>
            <a:r>
              <a:rPr lang="en-AU" sz="1500" dirty="0">
                <a:ea typeface="Calibri" panose="020F0502020204030204"/>
                <a:cs typeface="Calibri" panose="020F0502020204030204"/>
              </a:rPr>
              <a:t>Address readiness for inclusion in AU Core (e.g., if this is a clinical concept is it already published in AUCDI or in the AUCDI backlog?)</a:t>
            </a:r>
          </a:p>
          <a:p>
            <a:pPr marL="285761" indent="-285750"/>
            <a:r>
              <a:rPr lang="en-AU" sz="1500" dirty="0"/>
              <a:t>Send the completed EOI to </a:t>
            </a:r>
            <a:r>
              <a:rPr lang="en-AU" sz="1500" dirty="0">
                <a:ea typeface="Calibri" panose="020F0502020204030204"/>
                <a:cs typeface="Calibri" panose="020F0502020204030204"/>
                <a:hlinkClick r:id="rId3"/>
              </a:rPr>
              <a:t>Sparked@csiro.au</a:t>
            </a:r>
            <a:r>
              <a:rPr lang="en-AU" sz="1500" dirty="0">
                <a:ea typeface="Calibri" panose="020F0502020204030204"/>
                <a:cs typeface="Calibri" panose="020F0502020204030204"/>
              </a:rPr>
              <a:t> </a:t>
            </a:r>
          </a:p>
          <a:p>
            <a:r>
              <a:rPr lang="en-AU" sz="1500" dirty="0"/>
              <a:t>Reference links:</a:t>
            </a:r>
          </a:p>
          <a:p>
            <a:pPr marL="685154" lvl="1" indent="-227965"/>
            <a:r>
              <a:rPr lang="en-AU" sz="1500" dirty="0">
                <a:hlinkClick r:id="rId4"/>
              </a:rPr>
              <a:t>AU Core Implementation Guide 1.0.0 – Working Standard</a:t>
            </a:r>
            <a:endParaRPr lang="en-AU" sz="1500" dirty="0">
              <a:hlinkClick r:id="rId5"/>
            </a:endParaRPr>
          </a:p>
          <a:p>
            <a:pPr marL="685154" lvl="1" indent="-227965"/>
            <a:r>
              <a:rPr lang="en-AU" sz="1500" dirty="0">
                <a:hlinkClick r:id="rId5"/>
              </a:rPr>
              <a:t>AU Core Backlog</a:t>
            </a:r>
            <a:endParaRPr lang="en-AU" sz="1500" dirty="0"/>
          </a:p>
          <a:p>
            <a:pPr marL="685154" lvl="1" indent="-227965"/>
            <a:r>
              <a:rPr lang="en-AU" sz="1500" dirty="0">
                <a:ea typeface="Calibri" panose="020F0502020204030204"/>
                <a:cs typeface="Calibri" panose="020F0502020204030204"/>
                <a:hlinkClick r:id="rId6"/>
              </a:rPr>
              <a:t>Principles for inclusion in AU Core</a:t>
            </a:r>
            <a:endParaRPr lang="en-AU" sz="1500" dirty="0">
              <a:ea typeface="Calibri" panose="020F0502020204030204"/>
              <a:cs typeface="Calibri" panose="020F0502020204030204"/>
            </a:endParaRPr>
          </a:p>
          <a:p>
            <a:pPr marL="0" lvl="0" indent="0">
              <a:buNone/>
            </a:pPr>
            <a:r>
              <a:rPr lang="en-AU" sz="1500" dirty="0"/>
              <a:t>	Please note: You can submit more than one presentation pitch; just remember however it’s one pitch per slide.</a:t>
            </a:r>
            <a:endParaRPr lang="en-AU" sz="1500" dirty="0">
              <a:ea typeface="Calibri" panose="020F0502020204030204"/>
              <a:cs typeface="Calibri" panose="020F0502020204030204"/>
            </a:endParaRPr>
          </a:p>
        </p:txBody>
      </p:sp>
    </p:spTree>
    <p:extLst>
      <p:ext uri="{BB962C8B-B14F-4D97-AF65-F5344CB8AC3E}">
        <p14:creationId xmlns:p14="http://schemas.microsoft.com/office/powerpoint/2010/main" val="3339692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8691CA-5DB1-70CD-97CB-2EA1888A3F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0B2691-BF1A-C96D-55CC-2B4B2175F7F6}"/>
              </a:ext>
            </a:extLst>
          </p:cNvPr>
          <p:cNvSpPr>
            <a:spLocks noGrp="1"/>
          </p:cNvSpPr>
          <p:nvPr>
            <p:ph type="title"/>
          </p:nvPr>
        </p:nvSpPr>
        <p:spPr>
          <a:xfrm>
            <a:off x="838200" y="383066"/>
            <a:ext cx="10515600" cy="846242"/>
          </a:xfrm>
        </p:spPr>
        <p:txBody>
          <a:bodyPr>
            <a:normAutofit/>
          </a:bodyPr>
          <a:lstStyle/>
          <a:p>
            <a:r>
              <a:rPr lang="en-US" sz="4000" dirty="0"/>
              <a:t>[</a:t>
            </a:r>
            <a:r>
              <a:rPr lang="en-US" sz="4000"/>
              <a:t>Name of </a:t>
            </a:r>
            <a:r>
              <a:rPr lang="en-US" sz="4000" dirty="0"/>
              <a:t>Profile</a:t>
            </a:r>
            <a:r>
              <a:rPr lang="en-US" sz="4000"/>
              <a:t> to be added/updated]</a:t>
            </a:r>
            <a:endParaRPr lang="en-US" sz="4000" dirty="0"/>
          </a:p>
        </p:txBody>
      </p:sp>
      <p:graphicFrame>
        <p:nvGraphicFramePr>
          <p:cNvPr id="5" name="Content Placeholder 4">
            <a:extLst>
              <a:ext uri="{FF2B5EF4-FFF2-40B4-BE49-F238E27FC236}">
                <a16:creationId xmlns:a16="http://schemas.microsoft.com/office/drawing/2014/main" id="{27BE21E0-D5A9-39C4-52C2-F3A67AF186EF}"/>
              </a:ext>
            </a:extLst>
          </p:cNvPr>
          <p:cNvGraphicFramePr>
            <a:graphicFrameLocks noGrp="1"/>
          </p:cNvGraphicFramePr>
          <p:nvPr>
            <p:ph idx="1"/>
            <p:extLst>
              <p:ext uri="{D42A27DB-BD31-4B8C-83A1-F6EECF244321}">
                <p14:modId xmlns:p14="http://schemas.microsoft.com/office/powerpoint/2010/main" val="2939172965"/>
              </p:ext>
            </p:extLst>
          </p:nvPr>
        </p:nvGraphicFramePr>
        <p:xfrm>
          <a:off x="338578" y="1229308"/>
          <a:ext cx="11501487" cy="5141106"/>
        </p:xfrm>
        <a:graphic>
          <a:graphicData uri="http://schemas.openxmlformats.org/drawingml/2006/table">
            <a:tbl>
              <a:tblPr bandRow="1">
                <a:tableStyleId>{5C22544A-7EE6-4342-B048-85BDC9FD1C3A}</a:tableStyleId>
              </a:tblPr>
              <a:tblGrid>
                <a:gridCol w="2071254">
                  <a:extLst>
                    <a:ext uri="{9D8B030D-6E8A-4147-A177-3AD203B41FA5}">
                      <a16:colId xmlns:a16="http://schemas.microsoft.com/office/drawing/2014/main" val="2949992878"/>
                    </a:ext>
                  </a:extLst>
                </a:gridCol>
                <a:gridCol w="9430233">
                  <a:extLst>
                    <a:ext uri="{9D8B030D-6E8A-4147-A177-3AD203B41FA5}">
                      <a16:colId xmlns:a16="http://schemas.microsoft.com/office/drawing/2014/main" val="854458127"/>
                    </a:ext>
                  </a:extLst>
                </a:gridCol>
              </a:tblGrid>
              <a:tr h="704451">
                <a:tc>
                  <a:txBody>
                    <a:bodyPr/>
                    <a:lstStyle/>
                    <a:p>
                      <a:r>
                        <a:rPr lang="en-US" dirty="0"/>
                        <a:t>Profile</a:t>
                      </a:r>
                    </a:p>
                  </a:txBody>
                  <a:tcPr/>
                </a:tc>
                <a:tc>
                  <a:txBody>
                    <a:bodyPr/>
                    <a:lstStyle/>
                    <a:p>
                      <a:r>
                        <a:rPr lang="en-US"/>
                        <a:t>[What profile needs to be added/updated]</a:t>
                      </a:r>
                    </a:p>
                  </a:txBody>
                  <a:tcPr/>
                </a:tc>
                <a:extLst>
                  <a:ext uri="{0D108BD9-81ED-4DB2-BD59-A6C34878D82A}">
                    <a16:rowId xmlns:a16="http://schemas.microsoft.com/office/drawing/2014/main" val="4147753020"/>
                  </a:ext>
                </a:extLst>
              </a:tr>
              <a:tr h="704451">
                <a:tc>
                  <a:txBody>
                    <a:bodyPr/>
                    <a:lstStyle/>
                    <a:p>
                      <a:r>
                        <a:rPr lang="en-US"/>
                        <a:t>What needs to be done?</a:t>
                      </a:r>
                    </a:p>
                  </a:txBody>
                  <a:tcPr/>
                </a:tc>
                <a:tc>
                  <a:txBody>
                    <a:bodyPr/>
                    <a:lstStyle/>
                    <a:p>
                      <a:r>
                        <a:rPr lang="en-US" dirty="0"/>
                        <a:t>[Explain which elements need to be added/updated and how (e.g., terminology, cardinality, business rules, identifiers, other support requirements)]</a:t>
                      </a:r>
                    </a:p>
                  </a:txBody>
                  <a:tcPr/>
                </a:tc>
                <a:extLst>
                  <a:ext uri="{0D108BD9-81ED-4DB2-BD59-A6C34878D82A}">
                    <a16:rowId xmlns:a16="http://schemas.microsoft.com/office/drawing/2014/main" val="1776263812"/>
                  </a:ext>
                </a:extLst>
              </a:tr>
              <a:tr h="704451">
                <a:tc>
                  <a:txBody>
                    <a:bodyPr/>
                    <a:lstStyle/>
                    <a:p>
                      <a:r>
                        <a:rPr lang="en-US"/>
                        <a:t>Why?</a:t>
                      </a:r>
                    </a:p>
                  </a:txBody>
                  <a:tcPr/>
                </a:tc>
                <a:tc>
                  <a:txBody>
                    <a:bodyPr/>
                    <a:lstStyle/>
                    <a:p>
                      <a:r>
                        <a:rPr lang="en-US" dirty="0"/>
                        <a:t>[Explain why this is required, include multiple associated use cases e.g., continuity of care,]</a:t>
                      </a:r>
                    </a:p>
                  </a:txBody>
                  <a:tcPr/>
                </a:tc>
                <a:extLst>
                  <a:ext uri="{0D108BD9-81ED-4DB2-BD59-A6C34878D82A}">
                    <a16:rowId xmlns:a16="http://schemas.microsoft.com/office/drawing/2014/main" val="2626543107"/>
                  </a:ext>
                </a:extLst>
              </a:tr>
              <a:tr h="704451">
                <a:tc>
                  <a:txBody>
                    <a:bodyPr/>
                    <a:lstStyle/>
                    <a:p>
                      <a:r>
                        <a:rPr lang="en-US"/>
                        <a:t>What is the impact?</a:t>
                      </a:r>
                    </a:p>
                  </a:txBody>
                  <a:tcPr/>
                </a:tc>
                <a:tc>
                  <a:txBody>
                    <a:bodyPr/>
                    <a:lstStyle/>
                    <a:p>
                      <a:r>
                        <a:rPr lang="en-US" dirty="0"/>
                        <a:t>[Explain the benefit and impact of addressing this profile in AU Core, including how this will impact downstream use case like AU Patient Summary or other capabilities e.g., SMART forms or Bulk FHIR or clinical design support]</a:t>
                      </a:r>
                    </a:p>
                  </a:txBody>
                  <a:tcPr/>
                </a:tc>
                <a:extLst>
                  <a:ext uri="{0D108BD9-81ED-4DB2-BD59-A6C34878D82A}">
                    <a16:rowId xmlns:a16="http://schemas.microsoft.com/office/drawing/2014/main" val="109226369"/>
                  </a:ext>
                </a:extLst>
              </a:tr>
              <a:tr h="704451">
                <a:tc>
                  <a:txBody>
                    <a:bodyPr/>
                    <a:lstStyle/>
                    <a:p>
                      <a:r>
                        <a:rPr lang="en-US"/>
                        <a:t>Why now?</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a:t>[Why is this a priority for the next 9 months? Is this ready for inclusion in AU Core according to the </a:t>
                      </a:r>
                      <a:r>
                        <a:rPr lang="en-AU" sz="1800">
                          <a:ea typeface="Calibri" panose="020F0502020204030204"/>
                          <a:cs typeface="Calibri" panose="020F0502020204030204"/>
                          <a:hlinkClick r:id="rId3"/>
                        </a:rPr>
                        <a:t>Principles</a:t>
                      </a:r>
                      <a:r>
                        <a:rPr lang="en-AU" sz="1800">
                          <a:ea typeface="Calibri" panose="020F0502020204030204"/>
                          <a:cs typeface="Calibri" panose="020F0502020204030204"/>
                        </a:rPr>
                        <a:t>?</a:t>
                      </a:r>
                      <a:r>
                        <a:rPr lang="en-US"/>
                        <a:t>]</a:t>
                      </a:r>
                    </a:p>
                  </a:txBody>
                  <a:tcPr/>
                </a:tc>
                <a:extLst>
                  <a:ext uri="{0D108BD9-81ED-4DB2-BD59-A6C34878D82A}">
                    <a16:rowId xmlns:a16="http://schemas.microsoft.com/office/drawing/2014/main" val="3742793642"/>
                  </a:ext>
                </a:extLst>
              </a:tr>
              <a:tr h="704451">
                <a:tc>
                  <a:txBody>
                    <a:bodyPr/>
                    <a:lstStyle/>
                    <a:p>
                      <a:r>
                        <a:rPr lang="en-US" dirty="0"/>
                        <a:t>Who is doing this work? </a:t>
                      </a:r>
                    </a:p>
                  </a:txBody>
                  <a:tcPr/>
                </a:tc>
                <a:tc>
                  <a:txBody>
                    <a:bodyPr/>
                    <a:lstStyle/>
                    <a:p>
                      <a:r>
                        <a:rPr lang="en-US"/>
                        <a:t>By default, it’s you! But it may be someone else who will work with the Sparked team to scope and develop the profile and present it to the AU Core TDG in an online meeting.</a:t>
                      </a:r>
                    </a:p>
                  </a:txBody>
                  <a:tcPr/>
                </a:tc>
                <a:extLst>
                  <a:ext uri="{0D108BD9-81ED-4DB2-BD59-A6C34878D82A}">
                    <a16:rowId xmlns:a16="http://schemas.microsoft.com/office/drawing/2014/main" val="617755873"/>
                  </a:ext>
                </a:extLst>
              </a:tr>
              <a:tr h="704451">
                <a:tc>
                  <a:txBody>
                    <a:bodyPr/>
                    <a:lstStyle/>
                    <a:p>
                      <a:pPr lvl="0">
                        <a:buNone/>
                      </a:pPr>
                      <a:r>
                        <a:rPr lang="en-US"/>
                        <a:t>Presenter</a:t>
                      </a:r>
                    </a:p>
                  </a:txBody>
                  <a:tcPr/>
                </a:tc>
                <a:tc>
                  <a:txBody>
                    <a:bodyPr/>
                    <a:lstStyle/>
                    <a:p>
                      <a:pPr lvl="0">
                        <a:buNone/>
                      </a:pPr>
                      <a:r>
                        <a:rPr lang="en-US" dirty="0"/>
                        <a:t>[Name of presenter or key contact for this pitch]</a:t>
                      </a:r>
                    </a:p>
                  </a:txBody>
                  <a:tcPr/>
                </a:tc>
                <a:extLst>
                  <a:ext uri="{0D108BD9-81ED-4DB2-BD59-A6C34878D82A}">
                    <a16:rowId xmlns:a16="http://schemas.microsoft.com/office/drawing/2014/main" val="330833445"/>
                  </a:ext>
                </a:extLst>
              </a:tr>
            </a:tbl>
          </a:graphicData>
        </a:graphic>
      </p:graphicFrame>
    </p:spTree>
    <p:extLst>
      <p:ext uri="{BB962C8B-B14F-4D97-AF65-F5344CB8AC3E}">
        <p14:creationId xmlns:p14="http://schemas.microsoft.com/office/powerpoint/2010/main" val="1857190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DEC126-86F8-F0E4-2315-17C007FFC8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C229E4-2D9C-7760-E829-230B62C3812B}"/>
              </a:ext>
            </a:extLst>
          </p:cNvPr>
          <p:cNvSpPr>
            <a:spLocks noGrp="1"/>
          </p:cNvSpPr>
          <p:nvPr>
            <p:ph type="title"/>
          </p:nvPr>
        </p:nvSpPr>
        <p:spPr>
          <a:xfrm>
            <a:off x="838200" y="383066"/>
            <a:ext cx="11015222" cy="846242"/>
          </a:xfrm>
        </p:spPr>
        <p:txBody>
          <a:bodyPr>
            <a:noAutofit/>
          </a:bodyPr>
          <a:lstStyle/>
          <a:p>
            <a:r>
              <a:rPr lang="en-US" sz="3400"/>
              <a:t>[Name of Actor or CapabilityStatement to be added/updated]</a:t>
            </a:r>
          </a:p>
        </p:txBody>
      </p:sp>
      <p:graphicFrame>
        <p:nvGraphicFramePr>
          <p:cNvPr id="5" name="Content Placeholder 4">
            <a:extLst>
              <a:ext uri="{FF2B5EF4-FFF2-40B4-BE49-F238E27FC236}">
                <a16:creationId xmlns:a16="http://schemas.microsoft.com/office/drawing/2014/main" id="{4CF4B722-597D-6882-6A88-02F602810609}"/>
              </a:ext>
            </a:extLst>
          </p:cNvPr>
          <p:cNvGraphicFramePr>
            <a:graphicFrameLocks noGrp="1"/>
          </p:cNvGraphicFramePr>
          <p:nvPr>
            <p:ph idx="1"/>
            <p:extLst>
              <p:ext uri="{D42A27DB-BD31-4B8C-83A1-F6EECF244321}">
                <p14:modId xmlns:p14="http://schemas.microsoft.com/office/powerpoint/2010/main" val="4244326012"/>
              </p:ext>
            </p:extLst>
          </p:nvPr>
        </p:nvGraphicFramePr>
        <p:xfrm>
          <a:off x="338578" y="1229308"/>
          <a:ext cx="11501487" cy="5351055"/>
        </p:xfrm>
        <a:graphic>
          <a:graphicData uri="http://schemas.openxmlformats.org/drawingml/2006/table">
            <a:tbl>
              <a:tblPr bandRow="1">
                <a:tableStyleId>{5C22544A-7EE6-4342-B048-85BDC9FD1C3A}</a:tableStyleId>
              </a:tblPr>
              <a:tblGrid>
                <a:gridCol w="2071254">
                  <a:extLst>
                    <a:ext uri="{9D8B030D-6E8A-4147-A177-3AD203B41FA5}">
                      <a16:colId xmlns:a16="http://schemas.microsoft.com/office/drawing/2014/main" val="2949992878"/>
                    </a:ext>
                  </a:extLst>
                </a:gridCol>
                <a:gridCol w="9430233">
                  <a:extLst>
                    <a:ext uri="{9D8B030D-6E8A-4147-A177-3AD203B41FA5}">
                      <a16:colId xmlns:a16="http://schemas.microsoft.com/office/drawing/2014/main" val="854458127"/>
                    </a:ext>
                  </a:extLst>
                </a:gridCol>
              </a:tblGrid>
              <a:tr h="704451">
                <a:tc>
                  <a:txBody>
                    <a:bodyPr/>
                    <a:lstStyle/>
                    <a:p>
                      <a:r>
                        <a:rPr lang="en-US" dirty="0"/>
                        <a:t>Actor/Capability Statement</a:t>
                      </a:r>
                    </a:p>
                  </a:txBody>
                  <a:tcPr/>
                </a:tc>
                <a:tc>
                  <a:txBody>
                    <a:bodyPr/>
                    <a:lstStyle/>
                    <a:p>
                      <a:r>
                        <a:rPr lang="en-US"/>
                        <a:t>[What actor and/or capability statement needs to be added/updated]</a:t>
                      </a:r>
                    </a:p>
                  </a:txBody>
                  <a:tcPr/>
                </a:tc>
                <a:extLst>
                  <a:ext uri="{0D108BD9-81ED-4DB2-BD59-A6C34878D82A}">
                    <a16:rowId xmlns:a16="http://schemas.microsoft.com/office/drawing/2014/main" val="4147753020"/>
                  </a:ext>
                </a:extLst>
              </a:tr>
              <a:tr h="704451">
                <a:tc>
                  <a:txBody>
                    <a:bodyPr/>
                    <a:lstStyle/>
                    <a:p>
                      <a:r>
                        <a:rPr lang="en-US"/>
                        <a:t>What needs to be done?</a:t>
                      </a:r>
                    </a:p>
                  </a:txBody>
                  <a:tcPr/>
                </a:tc>
                <a:tc>
                  <a:txBody>
                    <a:bodyPr/>
                    <a:lstStyle/>
                    <a:p>
                      <a:r>
                        <a:rPr lang="en-US" dirty="0"/>
                        <a:t>[Explain which requirements for the actor need to be added/updated e.g., search capabilities]</a:t>
                      </a:r>
                    </a:p>
                  </a:txBody>
                  <a:tcPr/>
                </a:tc>
                <a:extLst>
                  <a:ext uri="{0D108BD9-81ED-4DB2-BD59-A6C34878D82A}">
                    <a16:rowId xmlns:a16="http://schemas.microsoft.com/office/drawing/2014/main" val="1776263812"/>
                  </a:ext>
                </a:extLst>
              </a:tr>
              <a:tr h="704451">
                <a:tc>
                  <a:txBody>
                    <a:bodyPr/>
                    <a:lstStyle/>
                    <a:p>
                      <a:r>
                        <a:rPr lang="en-US"/>
                        <a:t>Why?</a:t>
                      </a:r>
                    </a:p>
                  </a:txBody>
                  <a:tcPr/>
                </a:tc>
                <a:tc>
                  <a:txBody>
                    <a:bodyPr/>
                    <a:lstStyle/>
                    <a:p>
                      <a:r>
                        <a:rPr lang="en-US" dirty="0"/>
                        <a:t>[Explain why this is required, include multiple associated use cases e.g., continuity of care,]</a:t>
                      </a:r>
                    </a:p>
                  </a:txBody>
                  <a:tcPr/>
                </a:tc>
                <a:extLst>
                  <a:ext uri="{0D108BD9-81ED-4DB2-BD59-A6C34878D82A}">
                    <a16:rowId xmlns:a16="http://schemas.microsoft.com/office/drawing/2014/main" val="2626543107"/>
                  </a:ext>
                </a:extLst>
              </a:tr>
              <a:tr h="704451">
                <a:tc>
                  <a:txBody>
                    <a:bodyPr/>
                    <a:lstStyle/>
                    <a:p>
                      <a:r>
                        <a:rPr lang="en-US"/>
                        <a:t>What is the impact?</a:t>
                      </a:r>
                    </a:p>
                  </a:txBody>
                  <a:tcPr/>
                </a:tc>
                <a:tc>
                  <a:txBody>
                    <a:bodyPr/>
                    <a:lstStyle/>
                    <a:p>
                      <a:r>
                        <a:rPr lang="en-US" dirty="0"/>
                        <a:t>[Explain the benefit and impact of addressing this actor and/or capability statement in AU Core, including how this will impact downstream use case like AU Patient Summary or other capabilities e.g., SMART forms or Bulk FHIR or clinical design support]</a:t>
                      </a:r>
                    </a:p>
                  </a:txBody>
                  <a:tcPr/>
                </a:tc>
                <a:extLst>
                  <a:ext uri="{0D108BD9-81ED-4DB2-BD59-A6C34878D82A}">
                    <a16:rowId xmlns:a16="http://schemas.microsoft.com/office/drawing/2014/main" val="109226369"/>
                  </a:ext>
                </a:extLst>
              </a:tr>
              <a:tr h="704451">
                <a:tc>
                  <a:txBody>
                    <a:bodyPr/>
                    <a:lstStyle/>
                    <a:p>
                      <a:r>
                        <a:rPr lang="en-US"/>
                        <a:t>Why now?</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a:t>[Why is this a priority for the next 9 months? Is this ready for inclusion in AU Core according to the </a:t>
                      </a:r>
                      <a:r>
                        <a:rPr lang="en-AU" sz="1800">
                          <a:ea typeface="Calibri" panose="020F0502020204030204"/>
                          <a:cs typeface="Calibri" panose="020F0502020204030204"/>
                          <a:hlinkClick r:id="rId3"/>
                        </a:rPr>
                        <a:t>Principles</a:t>
                      </a:r>
                      <a:r>
                        <a:rPr lang="en-AU" sz="1800">
                          <a:ea typeface="Calibri" panose="020F0502020204030204"/>
                          <a:cs typeface="Calibri" panose="020F0502020204030204"/>
                        </a:rPr>
                        <a:t>?</a:t>
                      </a:r>
                      <a:r>
                        <a:rPr lang="en-US"/>
                        <a:t>]</a:t>
                      </a:r>
                    </a:p>
                  </a:txBody>
                  <a:tcPr/>
                </a:tc>
                <a:extLst>
                  <a:ext uri="{0D108BD9-81ED-4DB2-BD59-A6C34878D82A}">
                    <a16:rowId xmlns:a16="http://schemas.microsoft.com/office/drawing/2014/main" val="3742793642"/>
                  </a:ext>
                </a:extLst>
              </a:tr>
              <a:tr h="704451">
                <a:tc>
                  <a:txBody>
                    <a:bodyPr/>
                    <a:lstStyle/>
                    <a:p>
                      <a:r>
                        <a:rPr lang="en-US"/>
                        <a:t>Who is doing this work? </a:t>
                      </a:r>
                    </a:p>
                  </a:txBody>
                  <a:tcPr/>
                </a:tc>
                <a:tc>
                  <a:txBody>
                    <a:bodyPr/>
                    <a:lstStyle/>
                    <a:p>
                      <a:r>
                        <a:rPr lang="en-US"/>
                        <a:t>By default, it’s you! But it may be someone else who will work with the Sparked team to scope and develop the actor and/or capability statement and present it to the AU Core TDG in an online meeting.</a:t>
                      </a:r>
                    </a:p>
                  </a:txBody>
                  <a:tcPr/>
                </a:tc>
                <a:extLst>
                  <a:ext uri="{0D108BD9-81ED-4DB2-BD59-A6C34878D82A}">
                    <a16:rowId xmlns:a16="http://schemas.microsoft.com/office/drawing/2014/main" val="617755873"/>
                  </a:ext>
                </a:extLst>
              </a:tr>
              <a:tr h="704451">
                <a:tc>
                  <a:txBody>
                    <a:bodyPr/>
                    <a:lstStyle/>
                    <a:p>
                      <a:pPr lvl="0">
                        <a:buNone/>
                      </a:pPr>
                      <a:r>
                        <a:rPr lang="en-US"/>
                        <a:t>Presenter</a:t>
                      </a:r>
                    </a:p>
                  </a:txBody>
                  <a:tcPr/>
                </a:tc>
                <a:tc>
                  <a:txBody>
                    <a:bodyPr/>
                    <a:lstStyle/>
                    <a:p>
                      <a:pPr lvl="0">
                        <a:buNone/>
                      </a:pPr>
                      <a:r>
                        <a:rPr lang="en-US" dirty="0"/>
                        <a:t>[Name of presenter or key contact for this pitch]</a:t>
                      </a:r>
                    </a:p>
                  </a:txBody>
                  <a:tcPr/>
                </a:tc>
                <a:extLst>
                  <a:ext uri="{0D108BD9-81ED-4DB2-BD59-A6C34878D82A}">
                    <a16:rowId xmlns:a16="http://schemas.microsoft.com/office/drawing/2014/main" val="330833445"/>
                  </a:ext>
                </a:extLst>
              </a:tr>
            </a:tbl>
          </a:graphicData>
        </a:graphic>
      </p:graphicFrame>
    </p:spTree>
    <p:extLst>
      <p:ext uri="{BB962C8B-B14F-4D97-AF65-F5344CB8AC3E}">
        <p14:creationId xmlns:p14="http://schemas.microsoft.com/office/powerpoint/2010/main" val="2968550077"/>
      </p:ext>
    </p:extLst>
  </p:cSld>
  <p:clrMapOvr>
    <a:masterClrMapping/>
  </p:clrMapOvr>
</p:sld>
</file>

<file path=ppt/theme/theme1.xml><?xml version="1.0" encoding="utf-8"?>
<a:theme xmlns:a="http://schemas.openxmlformats.org/drawingml/2006/main" name="1_Office Theme">
  <a:themeElements>
    <a:clrScheme name="Sparked">
      <a:dk1>
        <a:srgbClr val="181100"/>
      </a:dk1>
      <a:lt1>
        <a:srgbClr val="F9F8E4"/>
      </a:lt1>
      <a:dk2>
        <a:srgbClr val="FF5212"/>
      </a:dk2>
      <a:lt2>
        <a:srgbClr val="FFB400"/>
      </a:lt2>
      <a:accent1>
        <a:srgbClr val="FF7327"/>
      </a:accent1>
      <a:accent2>
        <a:srgbClr val="5B9BD5"/>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7257561-866c-4554-bc08-eb79b398feab">
      <Terms xmlns="http://schemas.microsoft.com/office/infopath/2007/PartnerControls"/>
    </lcf76f155ced4ddcb4097134ff3c332f>
    <TaxCatchAll xmlns="4fe238e6-71a2-4d37-8bfd-4c18f55a3ca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F0EA207A0AC284CBAD15BD8558DE640" ma:contentTypeVersion="16" ma:contentTypeDescription="Create a new document." ma:contentTypeScope="" ma:versionID="31dff1dc94e3f686a8981bfcd731839d">
  <xsd:schema xmlns:xsd="http://www.w3.org/2001/XMLSchema" xmlns:xs="http://www.w3.org/2001/XMLSchema" xmlns:p="http://schemas.microsoft.com/office/2006/metadata/properties" xmlns:ns2="a7257561-866c-4554-bc08-eb79b398feab" xmlns:ns3="4fe238e6-71a2-4d37-8bfd-4c18f55a3ca0" targetNamespace="http://schemas.microsoft.com/office/2006/metadata/properties" ma:root="true" ma:fieldsID="7ed6dbc04e43d32b88794d2091b63286" ns2:_="" ns3:_="">
    <xsd:import namespace="a7257561-866c-4554-bc08-eb79b398feab"/>
    <xsd:import namespace="4fe238e6-71a2-4d37-8bfd-4c18f55a3ca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257561-866c-4554-bc08-eb79b398fe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c9513c6f-d7d3-4bba-9430-ae338114780f"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fe238e6-71a2-4d37-8bfd-4c18f55a3ca0"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5d9826f2-9ee2-4c28-b67c-0246631267ec}" ma:internalName="TaxCatchAll" ma:showField="CatchAllData" ma:web="4fe238e6-71a2-4d37-8bfd-4c18f55a3c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D85694F-BCE9-4F6F-ABE4-2E2B5ADD0F14}">
  <ds:schemaRefs>
    <ds:schemaRef ds:uri="http://schemas.microsoft.com/sharepoint/v3/contenttype/forms"/>
  </ds:schemaRefs>
</ds:datastoreItem>
</file>

<file path=customXml/itemProps2.xml><?xml version="1.0" encoding="utf-8"?>
<ds:datastoreItem xmlns:ds="http://schemas.openxmlformats.org/officeDocument/2006/customXml" ds:itemID="{A5FCB14D-2095-4E73-9DAF-A3ADABF29311}">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4fe238e6-71a2-4d37-8bfd-4c18f55a3ca0"/>
    <ds:schemaRef ds:uri="http://purl.org/dc/elements/1.1/"/>
    <ds:schemaRef ds:uri="http://schemas.microsoft.com/office/infopath/2007/PartnerControls"/>
    <ds:schemaRef ds:uri="a7257561-866c-4554-bc08-eb79b398feab"/>
    <ds:schemaRef ds:uri="http://www.w3.org/XML/1998/namespace"/>
  </ds:schemaRefs>
</ds:datastoreItem>
</file>

<file path=customXml/itemProps3.xml><?xml version="1.0" encoding="utf-8"?>
<ds:datastoreItem xmlns:ds="http://schemas.openxmlformats.org/officeDocument/2006/customXml" ds:itemID="{A2CE93BB-99EB-49D2-8C6B-556854E2D1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257561-866c-4554-bc08-eb79b398feab"/>
    <ds:schemaRef ds:uri="4fe238e6-71a2-4d37-8bfd-4c18f55a3c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3025</TotalTime>
  <Words>704</Words>
  <Application>Microsoft Macintosh PowerPoint</Application>
  <PresentationFormat>Widescreen</PresentationFormat>
  <Paragraphs>50</Paragraphs>
  <Slides>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Aptos</vt:lpstr>
      <vt:lpstr>Arial</vt:lpstr>
      <vt:lpstr>Calibri</vt:lpstr>
      <vt:lpstr>Calibri Light</vt:lpstr>
      <vt:lpstr>1_Office Theme</vt:lpstr>
      <vt:lpstr>Sparked AU Core Backlog Pitch – EOI Form &amp; Instructions</vt:lpstr>
      <vt:lpstr>[Name of Profile to be added/updated]</vt:lpstr>
      <vt:lpstr>[Name of Actor or CapabilityStatement to be added/updated]</vt:lpstr>
    </vt:vector>
  </TitlesOfParts>
  <Company>CSIRO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Taylor, Nyree (H&amp;B, Parkville)</dc:creator>
  <cp:lastModifiedBy>Black, Madison (H&amp;B, Herston)</cp:lastModifiedBy>
  <cp:revision>11</cp:revision>
  <dcterms:created xsi:type="dcterms:W3CDTF">2025-05-30T05:28:00Z</dcterms:created>
  <dcterms:modified xsi:type="dcterms:W3CDTF">2025-09-10T06:12:16Z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0x0101003F0EA207A0AC284CBAD15BD8558DE640</vt:lpwstr>
  </property>
  <property fmtid="{D5CDD505-2E9C-101B-9397-08002B2CF9AE}" pid="3" name="MediaServiceImageTags">
    <vt:lpwstr/>
  </property>
  <property fmtid="{D5CDD505-2E9C-101B-9397-08002B2CF9AE}" pid="4" name="MSIP_Label_0ad370f1-5840-4c36-bb65-89acaaf849ca_Enabled">
    <vt:lpwstr>true</vt:lpwstr>
  </property>
  <property fmtid="{D5CDD505-2E9C-101B-9397-08002B2CF9AE}" pid="5" name="MSIP_Label_0ad370f1-5840-4c36-bb65-89acaaf849ca_SetDate">
    <vt:lpwstr>2025-09-08T22:40:54Z</vt:lpwstr>
  </property>
  <property fmtid="{D5CDD505-2E9C-101B-9397-08002B2CF9AE}" pid="6" name="MSIP_Label_0ad370f1-5840-4c36-bb65-89acaaf849ca_Method">
    <vt:lpwstr>Privileged</vt:lpwstr>
  </property>
  <property fmtid="{D5CDD505-2E9C-101B-9397-08002B2CF9AE}" pid="7" name="MSIP_Label_0ad370f1-5840-4c36-bb65-89acaaf849ca_Name">
    <vt:lpwstr>OFFICIAL</vt:lpwstr>
  </property>
  <property fmtid="{D5CDD505-2E9C-101B-9397-08002B2CF9AE}" pid="8" name="MSIP_Label_0ad370f1-5840-4c36-bb65-89acaaf849ca_SiteId">
    <vt:lpwstr>0fe05593-19ac-4f98-adbf-0375fce7f160</vt:lpwstr>
  </property>
  <property fmtid="{D5CDD505-2E9C-101B-9397-08002B2CF9AE}" pid="9" name="MSIP_Label_0ad370f1-5840-4c36-bb65-89acaaf849ca_ActionId">
    <vt:lpwstr>60b42605-1b6a-4556-9a8e-db92c2e0e7ec</vt:lpwstr>
  </property>
  <property fmtid="{D5CDD505-2E9C-101B-9397-08002B2CF9AE}" pid="10" name="MSIP_Label_0ad370f1-5840-4c36-bb65-89acaaf849ca_ContentBits">
    <vt:lpwstr>3</vt:lpwstr>
  </property>
  <property fmtid="{D5CDD505-2E9C-101B-9397-08002B2CF9AE}" pid="11" name="MSIP_Label_0ad370f1-5840-4c36-bb65-89acaaf849ca_Tag">
    <vt:lpwstr>50, 0, 1, 1</vt:lpwstr>
  </property>
  <property fmtid="{D5CDD505-2E9C-101B-9397-08002B2CF9AE}" pid="12" name="ClassificationContentMarkingFooterLocations">
    <vt:lpwstr>1_Office Theme:9</vt:lpwstr>
  </property>
  <property fmtid="{D5CDD505-2E9C-101B-9397-08002B2CF9AE}" pid="13" name="ClassificationContentMarkingFooterText">
    <vt:lpwstr>OFFICIAL</vt:lpwstr>
  </property>
  <property fmtid="{D5CDD505-2E9C-101B-9397-08002B2CF9AE}" pid="14" name="ClassificationContentMarkingHeaderLocations">
    <vt:lpwstr>1_Office Theme:8</vt:lpwstr>
  </property>
  <property fmtid="{D5CDD505-2E9C-101B-9397-08002B2CF9AE}" pid="15" name="ClassificationContentMarkingHeaderText">
    <vt:lpwstr>OFFICIAL</vt:lpwstr>
  </property>
</Properties>
</file>